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71" r:id="rId4"/>
    <p:sldId id="272" r:id="rId5"/>
    <p:sldId id="273" r:id="rId6"/>
    <p:sldId id="286" r:id="rId7"/>
    <p:sldId id="287" r:id="rId8"/>
    <p:sldId id="289" r:id="rId9"/>
    <p:sldId id="290" r:id="rId10"/>
    <p:sldId id="291" r:id="rId11"/>
    <p:sldId id="293" r:id="rId12"/>
    <p:sldId id="292" r:id="rId13"/>
    <p:sldId id="294" r:id="rId14"/>
    <p:sldId id="297" r:id="rId15"/>
    <p:sldId id="295" r:id="rId16"/>
    <p:sldId id="296" r:id="rId17"/>
    <p:sldId id="298" r:id="rId18"/>
    <p:sldId id="29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dirty="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 dirty="0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 dirty="0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hyperlink" Target="http://img136.imageshack.us/img136/2544/15736330ae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0.png"/><Relationship Id="rId5" Type="http://schemas.openxmlformats.org/officeDocument/2006/relationships/image" Target="../media/image25.jpeg"/><Relationship Id="rId10" Type="http://schemas.openxmlformats.org/officeDocument/2006/relationships/hyperlink" Target="http://radikal.ua/data/upload/04012/4efc3/b77958d82b.png" TargetMode="External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law.berkeley.edu/img/grades2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a08adcb0d32b02b15fcdd13c99ede23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---\Desktop\&#1052;&#1086;&#1080;%20&#1076;&#1086;&#1082;&#1091;&#1084;&#1077;&#1085;&#1090;&#1099;\&#1069;&#1058;&#1054;%20&#1071;\KostinaNU\&#1063;&#1072;&#1081;&#1082;&#1086;&#1074;&#1089;&#1082;&#1080;&#1081;%20-%20&#1040;&#1087;&#1088;&#1077;&#1083;&#1100;.%20&#1055;&#1086;&#1076;&#1089;&#1085;&#1077;&#1078;&#1085;&#1080;&#1082;%20%20(audiopoisk.com).mp3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hyperlink" Target="http://i025.radikal.ru/1104/01/6682eb9cbb91.png" TargetMode="External"/><Relationship Id="rId7" Type="http://schemas.openxmlformats.org/officeDocument/2006/relationships/hyperlink" Target="http://i017.radikal.ru/0805/5e/c6e64c8824f2.png" TargetMode="External"/><Relationship Id="rId12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hyperlink" Target="http://pics.livejournal.com/fedotova76/pic/0001ys7r" TargetMode="External"/><Relationship Id="rId5" Type="http://schemas.openxmlformats.org/officeDocument/2006/relationships/hyperlink" Target="http://i037.radikal.ru/0805/9d/489ec7e602ca.png" TargetMode="External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hyperlink" Target="http://img-fotki.yandex.ru/get/5814/119528728.cb5/0_a0ea8_e1720c4a_X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lol54.ru/uploads/posts/2010-03/1269450123_191369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eg"/><Relationship Id="rId7" Type="http://schemas.openxmlformats.org/officeDocument/2006/relationships/hyperlink" Target="http://www.3crkp.by/images/day4.jpg" TargetMode="External"/><Relationship Id="rId12" Type="http://schemas.openxmlformats.org/officeDocument/2006/relationships/image" Target="../media/image20.jpeg"/><Relationship Id="rId2" Type="http://schemas.openxmlformats.org/officeDocument/2006/relationships/hyperlink" Target="http://img0.liveinternet.ru/images/attach/c/2/72/895/72895153_445787f831810def601b91c2df245bf2_99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hyperlink" Target="http://scoolzvl.ucoz.ru/raznoe/40337285.jpg" TargetMode="External"/><Relationship Id="rId5" Type="http://schemas.openxmlformats.org/officeDocument/2006/relationships/image" Target="../media/image16.jpeg"/><Relationship Id="rId10" Type="http://schemas.openxmlformats.org/officeDocument/2006/relationships/image" Target="../media/image19.jpeg"/><Relationship Id="rId4" Type="http://schemas.openxmlformats.org/officeDocument/2006/relationships/hyperlink" Target="http://kniiekotija.ucoz.ru/_fr/1/3656367.jpg" TargetMode="External"/><Relationship Id="rId9" Type="http://schemas.openxmlformats.org/officeDocument/2006/relationships/hyperlink" Target="http://s43.radikal.ru/i100/1104/25/ed57ed1f3890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rstyle.org/uploads/posts/2010-07/1278050108_1268937605_shutterstock_9133933.jpg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42359234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i037.radikal.ru/1002/e7/86f7b016737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8604" y="3637358"/>
            <a:ext cx="3009900" cy="3248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319908"/>
            <a:ext cx="1800200" cy="25380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36512" y="2636912"/>
            <a:ext cx="1174686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800200" cy="25380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9952" y="-27384"/>
            <a:ext cx="1224136" cy="1725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960" y="5159481"/>
            <a:ext cx="1224136" cy="1725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87140" y="0"/>
            <a:ext cx="1921364" cy="2708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8304" y="4347292"/>
            <a:ext cx="1800200" cy="25380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2" descr="http://img136.imageshack.us/img136/2544/15736330ae6.jp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84368" y="2567193"/>
            <a:ext cx="1224136" cy="1725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4" descr="http://i037.radikal.ru/1002/e7/86f7b0167374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1560" y="836712"/>
            <a:ext cx="2054458" cy="2132856"/>
          </a:xfrm>
          <a:prstGeom prst="rect">
            <a:avLst/>
          </a:prstGeom>
          <a:noFill/>
        </p:spPr>
      </p:pic>
      <p:pic>
        <p:nvPicPr>
          <p:cNvPr id="28" name="Picture 2" descr="http://forum.materinstvo.ru/index.php?act=Attach&amp;type=post&amp;id=379033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30535" y="404664"/>
            <a:ext cx="1717929" cy="1944216"/>
          </a:xfrm>
          <a:prstGeom prst="rect">
            <a:avLst/>
          </a:prstGeom>
          <a:noFill/>
        </p:spPr>
      </p:pic>
      <p:pic>
        <p:nvPicPr>
          <p:cNvPr id="29" name="Picture 2" descr="http://i049.radikal.ru/0805/85/cbca51c7fbbe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156176" y="3861048"/>
            <a:ext cx="1950329" cy="2088232"/>
          </a:xfrm>
          <a:prstGeom prst="rect">
            <a:avLst/>
          </a:prstGeom>
          <a:noFill/>
        </p:spPr>
      </p:pic>
      <p:pic>
        <p:nvPicPr>
          <p:cNvPr id="30" name="Picture 2" descr="http://radikal.ua/data/upload/04012/4efc3/b77958d82b.pn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5536" y="2492896"/>
            <a:ext cx="209543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27382E-6 C -2.22222E-6 -0.09436 0.07431 -0.17114 0.16597 -0.17114 L 0.55 -0.17114 C 0.64167 -0.17114 0.7165 -0.09436 0.7165 4.27382E-6 L 0.7165 0.38968 C 0.7165 0.48427 0.64167 0.56406 0.55 0.56406 L 0.16597 0.56406 C 0.07431 0.56406 -2.22222E-6 0.48427 -2.22222E-6 0.38968 Z " pathEditMode="relative" rAng="0" ptsTypes="fFfFfFff">
                                      <p:cBhvr>
                                        <p:cTn id="74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9000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000"/>
                            </p:stCondLst>
                            <p:childTnLst>
                              <p:par>
                                <p:cTn id="84" presetID="4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21184E-6 C 0.025 0.02428 0.05348 0.0488 0.06632 0.07932 C 0.07865 0.11286 0.08542 0.1524 0.09132 0.19241 C 0.09827 0.23219 0.09132 0.26572 0.08542 0.30203 C 0.07865 0.33626 0.06945 0.37257 0.04705 0.40287 C 0.02813 0.43386 -0.00347 0.45814 -0.03819 0.47664 C -0.06996 0.49468 -0.10781 0.50694 -0.14548 0.51341 C -0.18385 0.51943 -0.22118 0.51943 -0.25677 0.51341 C -0.29427 0.50694 -0.32847 0.49167 -0.35711 0.46739 C -0.38559 0.44588 -0.41093 0.41859 -0.42326 0.38506 C -0.43941 0.35407 -0.44531 0.31175 -0.44531 0.27775 C -0.44878 0.24445 -0.44531 0.20444 -0.42934 0.17114 C -0.41423 0.14038 -0.38559 0.11609 -0.34774 0.10361 C -0.30937 0.09482 -0.2717 0.10684 -0.24652 0.12812 C -0.22447 0.14917 -0.20868 0.18339 -0.20572 0.22248 C -0.20572 0.26249 -0.20868 0.2988 -0.22447 0.32979 C -0.24079 0.36054 -0.23697 0.36656 -0.3 0.4061 C -0.35711 0.44912 -0.41423 0.43709 -0.44878 0.43964 C -0.48333 0.43964 -0.5118 0.42738 -0.54635 0.41535 C -0.58472 0.40032 -0.61597 0.37257 -0.63819 0.34829 C -0.66024 0.32377 -0.66944 0.29325 -0.68229 0.24445 C -0.69114 0.19565 -0.69114 0.17114 -0.69114 0.1339 C -0.69114 0.09759 -0.69114 0.06082 -0.69114 0.02428 " pathEditMode="relative" rAng="0" ptsTypes="fffffffffffffffffffffff">
                                      <p:cBhvr>
                                        <p:cTn id="85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" y="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000"/>
                            </p:stCondLst>
                            <p:childTnLst>
                              <p:par>
                                <p:cTn id="8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2000"/>
                            </p:stCondLst>
                            <p:childTnLst>
                              <p:par>
                                <p:cTn id="9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24 -0.04186 C -0.10781 0.13506 -0.27517 0.20328 -0.40903 0.10869 C -0.54375 0.01341 -0.59392 -0.21161 -0.52239 -0.38969 C -0.45069 -0.56823 -0.2842 -0.63506 -0.1493 -0.53909 C -0.01528 -0.44357 0.03611 -0.22156 -0.03524 -0.04186 Z " pathEditMode="relative" rAng="7091099" ptsTypes="fffff">
                                      <p:cBhvr>
                                        <p:cTn id="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70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90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1000"/>
                            </p:stCondLst>
                            <p:childTnLst>
                              <p:par>
                                <p:cTn id="106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32562E-7 C -2.5E-6 0.1383 0.07622 0.25185 0.16927 0.25185 C 0.27882 0.25185 0.31841 0.12581 0.33507 0.04995 L 0.35226 -0.05042 C 0.36927 -0.12604 0.41129 -0.25162 0.53507 -0.25162 C 0.61441 -0.25162 0.70452 -0.13853 0.70452 8.32562E-7 C 0.70452 0.1383 0.61441 0.25185 0.53507 0.25185 C 0.41129 0.25185 0.36927 0.12581 0.35226 0.04995 L 0.33507 -0.05042 C 0.31841 -0.12604 0.27882 -0.25162 0.16927 -0.25162 C 0.07622 -0.25162 -2.5E-6 -0.13853 -2.5E-6 8.32562E-7 Z " pathEditMode="relative" rAng="0" ptsTypes="ffFffffFfff">
                                      <p:cBhvr>
                                        <p:cTn id="107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6000"/>
                            </p:stCondLst>
                            <p:childTnLst>
                              <p:par>
                                <p:cTn id="10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79512" y="1411476"/>
            <a:ext cx="87849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1.Задать вопрос к слову.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2.Определить, что об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означает это слово.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3.Назвать часть речи.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136714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определить часть речи:</a:t>
            </a:r>
            <a:endParaRPr kumimoji="0" lang="ru-RU" sz="6600" b="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Картинка 45 из 1012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708920"/>
            <a:ext cx="5076825" cy="37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82809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стр.85  упр.115 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db.rferl.org/6F161A75-1F95-458C-A521-05BB5CB34E50_mw800_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17962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Пьеса П. И. Чайковского «Подснежник»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а 13 из 106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44623"/>
            <a:ext cx="8892988" cy="6624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Чайковский - Апрель. Подснежник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165304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2708920"/>
            <a:ext cx="903644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Готовим угощение.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512" y="44624"/>
            <a:ext cx="93987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Подарки к празднику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6088" name="Picture 8" descr="http://totali-spays2008.narod.ru/gif/boygirl/boy1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496" y="1036733"/>
            <a:ext cx="1584176" cy="4192467"/>
          </a:xfrm>
          <a:prstGeom prst="rect">
            <a:avLst/>
          </a:prstGeom>
          <a:noFill/>
        </p:spPr>
      </p:pic>
      <p:pic>
        <p:nvPicPr>
          <p:cNvPr id="46090" name="Picture 10" descr="http://totali-spays2008.narod.ru/gif/boygirl/girl61.gif"/>
          <p:cNvPicPr>
            <a:picLocks noChangeAspect="1" noChangeArrowheads="1"/>
          </p:cNvPicPr>
          <p:nvPr/>
        </p:nvPicPr>
        <p:blipFill>
          <a:blip r:embed="rId3" cstate="screen"/>
          <a:srcRect t="7821" r="-799" b="939"/>
          <a:stretch>
            <a:fillRect/>
          </a:stretch>
        </p:blipFill>
        <p:spPr bwMode="auto">
          <a:xfrm>
            <a:off x="6948264" y="3158970"/>
            <a:ext cx="2088232" cy="3654406"/>
          </a:xfrm>
          <a:prstGeom prst="rect">
            <a:avLst/>
          </a:prstGeom>
          <a:noFill/>
        </p:spPr>
      </p:pic>
      <p:pic>
        <p:nvPicPr>
          <p:cNvPr id="1026" name="Picture 2" descr="G:\СЕМИНАР, открытый урок\фото0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34431" y="3140968"/>
            <a:ext cx="2845881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G:\СЕМИНАР, открытый урок\фото0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34572" y="1196752"/>
            <a:ext cx="274939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861081"/>
            <a:ext cx="94685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убедился в том, что…</a:t>
            </a:r>
            <a:r>
              <a:rPr kumimoji="0" lang="en-US" sz="4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я умею определять…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знаю, что в русском языке…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620903"/>
            <a:ext cx="878497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4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Домашнее задание.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- Подобрать игру для нашего праздника.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- Нарисовать картину, для украшения  класса.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782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- Составить рассказ про подснежник.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4.bp.blogspot.com/_lcmAJHNTs6M/TKNZJ2gSCdI/AAAAAAAABvQ/v6GyXwhV1xg/s1600/%D0%BC%D0%BE%D0%BD%D0%BE%D0%BB%D0%BE%D0%B3%D0%B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6511" y="0"/>
            <a:ext cx="9180511" cy="6885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Картинка 1 из 9156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57298" y="4149080"/>
            <a:ext cx="1386702" cy="1584176"/>
          </a:xfrm>
          <a:prstGeom prst="rect">
            <a:avLst/>
          </a:prstGeom>
          <a:noFill/>
        </p:spPr>
      </p:pic>
      <p:pic>
        <p:nvPicPr>
          <p:cNvPr id="1028" name="Picture 4" descr="Картинка 23 из 915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4797152"/>
            <a:ext cx="1512168" cy="1661723"/>
          </a:xfrm>
          <a:prstGeom prst="rect">
            <a:avLst/>
          </a:prstGeom>
          <a:noFill/>
        </p:spPr>
      </p:pic>
      <p:pic>
        <p:nvPicPr>
          <p:cNvPr id="1036" name="Picture 12" descr="Картинка 104 из 9156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7544" y="3284984"/>
            <a:ext cx="1343669" cy="1728192"/>
          </a:xfrm>
          <a:prstGeom prst="rect">
            <a:avLst/>
          </a:prstGeom>
          <a:noFill/>
        </p:spPr>
      </p:pic>
      <p:pic>
        <p:nvPicPr>
          <p:cNvPr id="1038" name="Picture 14" descr="http://forum.materinstvo.ru/index.php?act=Attach&amp;type=post&amp;id=379027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3937550" y="3717032"/>
            <a:ext cx="1206620" cy="1152128"/>
          </a:xfrm>
          <a:prstGeom prst="rect">
            <a:avLst/>
          </a:prstGeom>
          <a:noFill/>
        </p:spPr>
      </p:pic>
      <p:pic>
        <p:nvPicPr>
          <p:cNvPr id="1040" name="Picture 16" descr="http://i049.radikal.ru/0805/c1/00d9eb271a31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7158" y="500042"/>
            <a:ext cx="1368152" cy="1187707"/>
          </a:xfrm>
          <a:prstGeom prst="rect">
            <a:avLst/>
          </a:prstGeom>
          <a:noFill/>
        </p:spPr>
      </p:pic>
      <p:pic>
        <p:nvPicPr>
          <p:cNvPr id="1044" name="Picture 20" descr="Картинка 65 из 8306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D1D1CF"/>
              </a:clrFrom>
              <a:clrTo>
                <a:srgbClr val="D1D1C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5" y="3933056"/>
            <a:ext cx="2352260" cy="2117034"/>
          </a:xfrm>
          <a:prstGeom prst="rect">
            <a:avLst/>
          </a:prstGeom>
          <a:noFill/>
        </p:spPr>
      </p:pic>
      <p:pic>
        <p:nvPicPr>
          <p:cNvPr id="11" name="Picture 4" descr="http://i020.radikal.ru/0805/f8/27fe505ef8a0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372200" y="5201816"/>
            <a:ext cx="1246057" cy="1656184"/>
          </a:xfrm>
          <a:prstGeom prst="rect">
            <a:avLst/>
          </a:prstGeom>
          <a:noFill/>
        </p:spPr>
      </p:pic>
      <p:pic>
        <p:nvPicPr>
          <p:cNvPr id="1030" name="Picture 6" descr="Картинка 55 из 91560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732240" y="2996952"/>
            <a:ext cx="1304785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одснежники~Цветы анимация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7384"/>
            <a:ext cx="9153976" cy="6885384"/>
          </a:xfrm>
          <a:prstGeom prst="rect">
            <a:avLst/>
          </a:prstGeom>
          <a:noFill/>
        </p:spPr>
      </p:pic>
      <p:pic>
        <p:nvPicPr>
          <p:cNvPr id="2" name="Picture 4" descr="http://i020.radikal.ru/0805/f8/27fe505ef8a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3861048"/>
            <a:ext cx="2448272" cy="29523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6139" y="57398"/>
            <a:ext cx="5495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снежн</a:t>
            </a:r>
            <a:r>
              <a:rPr lang="ru-RU" sz="4000" dirty="0" err="1" smtClean="0">
                <a:solidFill>
                  <a:srgbClr val="002060"/>
                </a:solidFill>
                <a:latin typeface="Zanesennyj" pitchFamily="82" charset="0"/>
              </a:rPr>
              <a:t>ая</a:t>
            </a:r>
            <a:r>
              <a:rPr lang="en-US" sz="4000" dirty="0" smtClean="0">
                <a:solidFill>
                  <a:srgbClr val="002060"/>
                </a:solidFill>
                <a:latin typeface="Zanesennyj" pitchFamily="82" charset="0"/>
              </a:rPr>
              <a:t> </a:t>
            </a:r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капл</a:t>
            </a:r>
            <a:r>
              <a:rPr lang="ru-RU" sz="4000" dirty="0" smtClean="0">
                <a:solidFill>
                  <a:srgbClr val="002060"/>
                </a:solidFill>
                <a:latin typeface="Zanesennyj" pitchFamily="82" charset="0"/>
              </a:rPr>
              <a:t>я</a:t>
            </a:r>
            <a:endParaRPr lang="ru-RU" sz="4000" dirty="0">
              <a:solidFill>
                <a:srgbClr val="002060"/>
              </a:solidFill>
              <a:latin typeface="Zanesennyj" pitchFamily="8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9" y="692696"/>
            <a:ext cx="67425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снежн</a:t>
            </a:r>
            <a:r>
              <a:rPr lang="ru-RU" sz="4000" dirty="0" err="1" smtClean="0">
                <a:solidFill>
                  <a:srgbClr val="002060"/>
                </a:solidFill>
                <a:latin typeface="Zanesennyj" pitchFamily="82" charset="0"/>
              </a:rPr>
              <a:t>ая</a:t>
            </a:r>
            <a:r>
              <a:rPr lang="en-US" sz="4000" dirty="0" smtClean="0">
                <a:solidFill>
                  <a:srgbClr val="002060"/>
                </a:solidFill>
                <a:latin typeface="Zanesennyj" pitchFamily="82" charset="0"/>
              </a:rPr>
              <a:t> </a:t>
            </a:r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сер</a:t>
            </a:r>
            <a:r>
              <a:rPr lang="ru-RU" sz="4000" dirty="0" smtClean="0">
                <a:solidFill>
                  <a:srgbClr val="002060"/>
                </a:solidFill>
                <a:latin typeface="Zanesennyj" pitchFamily="82" charset="0"/>
              </a:rPr>
              <a:t>ё</a:t>
            </a:r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жк</a:t>
            </a:r>
            <a:r>
              <a:rPr lang="ru-RU" sz="4000" dirty="0" smtClean="0">
                <a:solidFill>
                  <a:srgbClr val="002060"/>
                </a:solidFill>
                <a:latin typeface="Zanesennyj" pitchFamily="82" charset="0"/>
              </a:rPr>
              <a:t>а</a:t>
            </a:r>
            <a:endParaRPr lang="ru-RU" sz="4000" dirty="0">
              <a:solidFill>
                <a:srgbClr val="002060"/>
              </a:solidFill>
              <a:latin typeface="Zanesennyj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7" y="1340768"/>
            <a:ext cx="59046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снежн</a:t>
            </a:r>
            <a:r>
              <a:rPr lang="ru-RU" sz="4000" dirty="0" err="1" smtClean="0">
                <a:solidFill>
                  <a:srgbClr val="002060"/>
                </a:solidFill>
                <a:latin typeface="Zanesennyj" pitchFamily="82" charset="0"/>
              </a:rPr>
              <a:t>ый</a:t>
            </a:r>
            <a:r>
              <a:rPr lang="en-US" sz="4000" dirty="0" smtClean="0">
                <a:solidFill>
                  <a:srgbClr val="002060"/>
                </a:solidFill>
                <a:latin typeface="Zanesennyj" pitchFamily="82" charset="0"/>
              </a:rPr>
              <a:t> </a:t>
            </a:r>
            <a:r>
              <a:rPr lang="en-US" sz="4000" dirty="0" err="1" smtClean="0">
                <a:solidFill>
                  <a:srgbClr val="002060"/>
                </a:solidFill>
                <a:latin typeface="Zanesennyj" pitchFamily="82" charset="0"/>
              </a:rPr>
              <a:t>колокольчи</a:t>
            </a:r>
            <a:r>
              <a:rPr lang="ru-RU" sz="4000" dirty="0" smtClean="0">
                <a:solidFill>
                  <a:srgbClr val="002060"/>
                </a:solidFill>
                <a:latin typeface="Zanesennyj" pitchFamily="82" charset="0"/>
              </a:rPr>
              <a:t>к</a:t>
            </a:r>
            <a:endParaRPr lang="ru-RU" sz="4000" dirty="0">
              <a:solidFill>
                <a:srgbClr val="002060"/>
              </a:solidFill>
              <a:latin typeface="Zanesennyj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0634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err="1" smtClean="0">
                <a:solidFill>
                  <a:srgbClr val="002060"/>
                </a:solidFill>
                <a:latin typeface="Zanesennyj" pitchFamily="82" charset="0"/>
              </a:rPr>
              <a:t>Праздник</a:t>
            </a:r>
            <a:r>
              <a:rPr lang="en-US" sz="4000" dirty="0" smtClean="0">
                <a:solidFill>
                  <a:srgbClr val="002060"/>
                </a:solidFill>
                <a:latin typeface="Zanesennyj" pitchFamily="82" charset="0"/>
              </a:rPr>
              <a:t> </a:t>
            </a:r>
            <a:r>
              <a:rPr lang="en-US" sz="5400" dirty="0" err="1" smtClean="0">
                <a:solidFill>
                  <a:srgbClr val="002060"/>
                </a:solidFill>
                <a:latin typeface="Zanesennyj" pitchFamily="82" charset="0"/>
              </a:rPr>
              <a:t>Подснежника</a:t>
            </a:r>
            <a:endParaRPr lang="ru-RU" sz="4000" dirty="0">
              <a:solidFill>
                <a:srgbClr val="002060"/>
              </a:solidFill>
              <a:latin typeface="Zanesennyj" pitchFamily="82" charset="0"/>
            </a:endParaRPr>
          </a:p>
        </p:txBody>
      </p:sp>
      <p:pic>
        <p:nvPicPr>
          <p:cNvPr id="3" name="Picture 2" descr="Картинка 313 из 1131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96752"/>
            <a:ext cx="828092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0.liveinternet.ru/images/attach/c/2/72/895/72895153_445787f831810def601b91c2df245bf2_99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496" y="44624"/>
            <a:ext cx="3100606" cy="2146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Картинка 27 из 863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3645024"/>
            <a:ext cx="3888432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http://mdou45nsk.rusedu.net/gallery/531/37700-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7504" y="2448272"/>
            <a:ext cx="2528227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2" name="Picture 10" descr="Картинка 14 из 3892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784" y="3429000"/>
            <a:ext cx="244827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4" name="Picture 12" descr="Картинка 1 из 1763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59832" y="188640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6" name="Picture 14" descr="Картинка 8 из 18726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133041" y="764704"/>
            <a:ext cx="297546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67382" y="3717032"/>
            <a:ext cx="1580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апреля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188640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апреля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251520" y="1340768"/>
            <a:ext cx="8712968" cy="280831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060848"/>
            <a:ext cx="87370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Праздник Подснежника.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520" y="278092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Праздник,</a:t>
            </a: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подснежник, проталина.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56.radikal.ru/i153/1002/c0/896fc47642c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2852936"/>
            <a:ext cx="4143375" cy="39147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7667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Расцвёл белый подснежник.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а 8 из 1131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 r="-800"/>
          <a:stretch>
            <a:fillRect/>
          </a:stretch>
        </p:blipFill>
        <p:spPr bwMode="auto">
          <a:xfrm>
            <a:off x="1115616" y="1684006"/>
            <a:ext cx="3096344" cy="5057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484940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ель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урока: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746" y="1340768"/>
            <a:ext cx="90272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узнать, какие бывают </a:t>
            </a:r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части речи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65020"/>
            <a:ext cx="500694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урока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149080"/>
            <a:ext cx="31684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Части речи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Human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142</Words>
  <Application>Microsoft Office PowerPoint</Application>
  <PresentationFormat>Экран (4:3)</PresentationFormat>
  <Paragraphs>29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Human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---</cp:lastModifiedBy>
  <cp:revision>58</cp:revision>
  <dcterms:created xsi:type="dcterms:W3CDTF">2012-03-28T18:00:51Z</dcterms:created>
  <dcterms:modified xsi:type="dcterms:W3CDTF">2016-11-26T12:43:47Z</dcterms:modified>
</cp:coreProperties>
</file>