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Базы данных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ученица 11 «А» класса</a:t>
            </a:r>
          </a:p>
          <a:p>
            <a:r>
              <a:rPr lang="ru-RU" dirty="0" smtClean="0"/>
              <a:t>Ковальчук Вера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Операции производимые с БД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структуры БД</a:t>
            </a:r>
          </a:p>
          <a:p>
            <a:r>
              <a:rPr lang="ru-RU" dirty="0" smtClean="0"/>
              <a:t>Ввод и редактирование данных</a:t>
            </a:r>
          </a:p>
          <a:p>
            <a:r>
              <a:rPr lang="ru-RU" dirty="0" smtClean="0"/>
              <a:t>Хранение и передача данных</a:t>
            </a:r>
          </a:p>
          <a:p>
            <a:r>
              <a:rPr lang="ru-RU" dirty="0" smtClean="0"/>
              <a:t>Преобразование данных</a:t>
            </a:r>
          </a:p>
          <a:p>
            <a:r>
              <a:rPr lang="ru-RU" dirty="0" smtClean="0"/>
              <a:t>Поиск данных</a:t>
            </a:r>
          </a:p>
          <a:p>
            <a:r>
              <a:rPr lang="ru-RU" dirty="0" smtClean="0"/>
              <a:t>Оформление результатов поиска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База данных – это обширные наборы данных, относящихся к определенной области и хранимые во внешней памяти ЭВМ в виде совокупности связанных между собой файлов.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Модели базы данных.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Реляционные</a:t>
            </a:r>
            <a:r>
              <a:rPr lang="ru-RU" dirty="0" smtClean="0"/>
              <a:t> </a:t>
            </a:r>
            <a:r>
              <a:rPr lang="ru-RU" dirty="0" smtClean="0"/>
              <a:t>(представляет собой двумерный массив (таблицу</a:t>
            </a:r>
            <a:r>
              <a:rPr lang="ru-RU" dirty="0" smtClean="0"/>
              <a:t>))</a:t>
            </a:r>
          </a:p>
          <a:p>
            <a:pPr>
              <a:buNone/>
            </a:pPr>
            <a:endParaRPr lang="ru-RU" dirty="0" smtClean="0"/>
          </a:p>
          <a:p>
            <a:r>
              <a:rPr lang="ru-RU" u="sng" dirty="0" smtClean="0"/>
              <a:t>Иерархические</a:t>
            </a:r>
            <a:r>
              <a:rPr lang="ru-RU" dirty="0" smtClean="0"/>
              <a:t> </a:t>
            </a:r>
            <a:r>
              <a:rPr lang="ru-RU" dirty="0" smtClean="0"/>
              <a:t>(имеет древовидную многоуровневую структуру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 smtClean="0"/>
          </a:p>
          <a:p>
            <a:r>
              <a:rPr lang="ru-RU" u="sng" dirty="0" smtClean="0"/>
              <a:t>Сетевые</a:t>
            </a:r>
            <a:r>
              <a:rPr lang="ru-RU" dirty="0" smtClean="0"/>
              <a:t> ( </a:t>
            </a:r>
            <a:r>
              <a:rPr lang="ru-RU" dirty="0" smtClean="0"/>
              <a:t>представляют собой граф со свободным характером связей между узлами)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Реляционная модель данных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6408"/>
          <a:stretch>
            <a:fillRect/>
          </a:stretch>
        </p:blipFill>
        <p:spPr bwMode="auto">
          <a:xfrm>
            <a:off x="1285852" y="1357298"/>
            <a:ext cx="6286544" cy="4681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Иерархическая модель данных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29553"/>
            <a:ext cx="5543610" cy="3928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Сетевая модель данных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8270"/>
          <a:stretch>
            <a:fillRect/>
          </a:stretch>
        </p:blipFill>
        <p:spPr bwMode="auto">
          <a:xfrm>
            <a:off x="1602559" y="1785926"/>
            <a:ext cx="6266708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Системное управление базами данных (СУБД)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СУБД – совокупность программных и лингвистических средств общего или специального назначения, обеспечивающих управление созданием и </a:t>
            </a:r>
            <a:r>
              <a:rPr lang="ru-RU" dirty="0" smtClean="0"/>
              <a:t>использованием баз данных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Возможности СУБД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Создавать новые БД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Изменять данные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Дополнять данные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Осуществлять поиск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у</a:t>
            </a:r>
            <a:r>
              <a:rPr lang="ru-RU" dirty="0" smtClean="0">
                <a:cs typeface="Times New Roman" charset="0"/>
              </a:rPr>
              <a:t>порядочива</a:t>
            </a:r>
            <a:r>
              <a:rPr lang="ru-RU" sz="2400" dirty="0" smtClean="0"/>
              <a:t>ть</a:t>
            </a:r>
            <a:r>
              <a:rPr lang="ru-RU" dirty="0" smtClean="0">
                <a:cs typeface="Times New Roman" charset="0"/>
              </a:rPr>
              <a:t> информаци</a:t>
            </a:r>
            <a:r>
              <a:rPr lang="ru-RU" sz="2400" dirty="0" smtClean="0"/>
              <a:t>ю</a:t>
            </a:r>
            <a:r>
              <a:rPr lang="ru-RU" sz="2400" dirty="0" smtClean="0">
                <a:cs typeface="Times New Roman" charset="0"/>
              </a:rPr>
              <a:t> </a:t>
            </a:r>
            <a:r>
              <a:rPr lang="ru-RU" dirty="0" smtClean="0">
                <a:cs typeface="Times New Roman" charset="0"/>
              </a:rPr>
              <a:t>в базе данных</a:t>
            </a: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/>
              <a:t>З</a:t>
            </a:r>
            <a:r>
              <a:rPr lang="ru-RU" dirty="0" smtClean="0">
                <a:cs typeface="Times New Roman" charset="0"/>
              </a:rPr>
              <a:t>апис</a:t>
            </a:r>
            <a:r>
              <a:rPr lang="ru-RU" sz="2400" dirty="0" smtClean="0"/>
              <a:t>ывать</a:t>
            </a:r>
            <a:r>
              <a:rPr lang="ru-RU" dirty="0" smtClean="0">
                <a:cs typeface="Times New Roman" charset="0"/>
              </a:rPr>
              <a:t> обновленны</a:t>
            </a:r>
            <a:r>
              <a:rPr lang="ru-RU" dirty="0" smtClean="0"/>
              <a:t>е</a:t>
            </a:r>
            <a:r>
              <a:rPr lang="ru-RU" dirty="0" smtClean="0">
                <a:cs typeface="Times New Roman" charset="0"/>
              </a:rPr>
              <a:t> данны</a:t>
            </a:r>
            <a:r>
              <a:rPr lang="ru-RU" sz="2400" dirty="0" smtClean="0"/>
              <a:t>е</a:t>
            </a:r>
            <a:r>
              <a:rPr lang="ru-RU" dirty="0" smtClean="0">
                <a:cs typeface="Times New Roman" charset="0"/>
              </a:rPr>
              <a:t> на диски</a:t>
            </a: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charset="0"/>
                <a:cs typeface="Times New Roman" charset="0"/>
              </a:rPr>
              <a:t> </a:t>
            </a:r>
            <a:r>
              <a:rPr lang="ru-RU" dirty="0" smtClean="0">
                <a:latin typeface="Times New Roman" charset="0"/>
              </a:rPr>
              <a:t>Выполнять п</a:t>
            </a:r>
            <a:r>
              <a:rPr lang="ru-RU" dirty="0" smtClean="0">
                <a:cs typeface="Times New Roman" charset="0"/>
              </a:rPr>
              <a:t>ечать данных и ответов на запросы.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создания БД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Проектирование БД (теоретический этап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Создание структуры (Используется СУБД для описания структуры таблиц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Ввод записей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168</Words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Базы данных</vt:lpstr>
      <vt:lpstr>Слайд 2</vt:lpstr>
      <vt:lpstr>Модели базы данных.</vt:lpstr>
      <vt:lpstr>Реляционная модель данных</vt:lpstr>
      <vt:lpstr>Иерархическая модель данных</vt:lpstr>
      <vt:lpstr>Сетевая модель данных</vt:lpstr>
      <vt:lpstr>Системное управление базами данных (СУБД)</vt:lpstr>
      <vt:lpstr>Возможности СУБД</vt:lpstr>
      <vt:lpstr>Этапы создания БД</vt:lpstr>
      <vt:lpstr>Операции производимые с БД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6</cp:revision>
  <dcterms:created xsi:type="dcterms:W3CDTF">2014-02-04T08:44:53Z</dcterms:created>
  <dcterms:modified xsi:type="dcterms:W3CDTF">2014-02-04T09:43:24Z</dcterms:modified>
</cp:coreProperties>
</file>