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2" r:id="rId2"/>
    <p:sldId id="256" r:id="rId3"/>
    <p:sldId id="257" r:id="rId4"/>
    <p:sldId id="259" r:id="rId5"/>
    <p:sldId id="258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70" r:id="rId14"/>
    <p:sldId id="271" r:id="rId15"/>
    <p:sldId id="269" r:id="rId1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srgbClr val="FF0000"/>
    </p:penClr>
  </p:showPr>
  <p:clrMru>
    <a:srgbClr val="0B8595"/>
    <a:srgbClr val="CC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3156"/>
        <p:guide pos="217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F28823D4-4BC7-444C-8FC5-DC91CC20DCE3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25777F22-65FD-40A7-9FE4-04E72BCFB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77F22-65FD-40A7-9FE4-04E72BCFB7F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91;&#1089;&#1100;&#1082;&#1072;\Downloads\8%20-%20%20&#1050;&#1072;&#1087;&#1080;&#1090;&#1072;&#1085;&#1099;%20&#1050;&#1042;&#1053;%20(&#1084;&#1080;&#1085;&#1091;&#1089;).mp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91;&#1089;&#1100;&#1082;&#1072;\Downloads\C-Bool_-_Never+Go+Away.mp3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7;&#1074;&#1077;&#1090;&#1083;&#1091;&#1089;&#1100;&#1082;&#1072;\Desktop\&#1084;&#1072;&#1090;&#1077;&#1084;&#1072;&#1090;&#1080;&#1095;&#1077;&#1089;&#1082;&#1080;&#1081;%20&#1082;&#1074;&#1084;2\&#1045;&#1088;&#1072;&#1083;&#1072;&#1096;%20&#8470;12%20&#1040;&#1088;&#1080;&#1092;&#1084;&#1077;&#1090;&#1080;&#1082;&#1072;.mp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91;&#1089;&#1100;&#1082;&#1072;\Desktop\&#1084;&#1072;&#1090;&#1077;&#1084;&#1072;&#1090;&#1080;&#1095;&#1077;&#1089;&#1082;&#1080;&#1081;%20&#1082;&#1074;&#1084;\&#1044;&#1077;&#1090;&#1089;&#1082;&#1080;&#1077;%20&#1087;&#1077;&#1089;&#1085;&#1080;%20-%20&#1044;&#1074;&#1072;&#1078;&#1076;&#1099;%20&#1076;&#1074;&#1072;%20&#1095;&#1077;&#1090;&#1099;&#1088;&#1077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20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500174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B85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Муниципальное бюджетное образовательное учреждение</a:t>
            </a:r>
            <a:r>
              <a:rPr lang="ru-RU" sz="2000" dirty="0" smtClean="0">
                <a:solidFill>
                  <a:srgbClr val="0B85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0B85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ru-RU" sz="2000" b="1" dirty="0" smtClean="0">
                <a:solidFill>
                  <a:srgbClr val="0B85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«Школа №8 для обучающихся с ограниченными возможностями здоровья </a:t>
            </a:r>
            <a:r>
              <a:rPr lang="ru-RU" sz="2000" dirty="0" smtClean="0">
                <a:solidFill>
                  <a:srgbClr val="0B85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0B85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ru-RU" sz="2000" b="1" dirty="0" smtClean="0">
                <a:solidFill>
                  <a:srgbClr val="0B85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городского округа Лыткарино Московской области»</a:t>
            </a:r>
            <a:r>
              <a:rPr lang="ru-RU" sz="2000" dirty="0" smtClean="0">
                <a:solidFill>
                  <a:srgbClr val="0B85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0B85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endParaRPr lang="ru-RU" sz="20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00100" y="1500174"/>
            <a:ext cx="8143900" cy="5357826"/>
          </a:xfrm>
          <a:solidFill>
            <a:srgbClr val="CCFFFF">
              <a:alpha val="23137"/>
            </a:srgbClr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Внеклассное мероприятие по математике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 в 3 Б классе на тему «КВМ»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8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Провела: </a:t>
            </a:r>
          </a:p>
          <a:p>
            <a:pPr algn="r">
              <a:buNone/>
            </a:pPr>
            <a:r>
              <a:rPr lang="ru-RU" sz="28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>
              <a:buNone/>
            </a:pPr>
            <a:r>
              <a:rPr lang="ru-RU" sz="2800" b="1" dirty="0" err="1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Кокнаева</a:t>
            </a:r>
            <a:r>
              <a:rPr lang="ru-RU" sz="28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 С.Г.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2016 г.</a:t>
            </a:r>
            <a:endParaRPr lang="ru-RU" sz="2800" b="1" dirty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857232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dirty="0" smtClean="0"/>
              <a:t>Допиши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6000768"/>
          </a:xfrm>
          <a:solidFill>
            <a:srgbClr val="CCFFFF">
              <a:alpha val="14902"/>
            </a:srgbClr>
          </a:solidFill>
        </p:spPr>
        <p:txBody>
          <a:bodyPr numCol="2">
            <a:norm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 «Деление» 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Команде даются стихи, нужно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 вписать слово,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подобрать по рифме.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сумму получить,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Нужно два числа (…….……)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больше раз так в пять,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Числа будем (…………….)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нем четыре стороны,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 собою все равны.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прямоугольником он брат,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Называется (……………..)</a:t>
            </a:r>
          </a:p>
          <a:p>
            <a:pPr>
              <a:spcBef>
                <a:spcPts val="0"/>
              </a:spcBef>
              <a:buNone/>
            </a:pPr>
            <a:endParaRPr lang="ru-RU" sz="1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Команда«Умножение»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Команде даются стихи, нужно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правильно вписать слово,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подобрать по рифме.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что-то забираем,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Числа, дети, (……………..)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меньше, стало быть,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Числа будем мы (……………..)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Циркуль, наш надежный друг,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Вновь в тетради чертит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(……………..)</a:t>
            </a:r>
          </a:p>
          <a:p>
            <a:pPr>
              <a:spcBef>
                <a:spcPts val="0"/>
              </a:spcBef>
              <a:buNone/>
            </a:pPr>
            <a:endParaRPr lang="ru-RU" sz="1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857232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dirty="0" smtClean="0"/>
              <a:t>Конкурс капитанов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6000768"/>
          </a:xfrm>
          <a:solidFill>
            <a:srgbClr val="CCFFFF">
              <a:alpha val="16863"/>
            </a:srgbClr>
          </a:solidFill>
        </p:spPr>
        <p:txBody>
          <a:bodyPr numCol="2">
            <a:norm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 «Деление»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Капитану команды выдаётся 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задание, которое выполняется на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доске. Кто первый выполнит и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правильно, тот побеждает.</a:t>
            </a:r>
          </a:p>
          <a:p>
            <a:pPr>
              <a:spcBef>
                <a:spcPts val="0"/>
              </a:spcBef>
              <a:buNone/>
            </a:pPr>
            <a:endParaRPr lang="ru-RU" sz="1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Начерти по разному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прямоугольники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площадью 9 см 2 </a:t>
            </a:r>
          </a:p>
          <a:p>
            <a:pPr>
              <a:spcBef>
                <a:spcPts val="0"/>
              </a:spcBef>
              <a:buNone/>
            </a:pPr>
            <a:endParaRPr lang="ru-RU" sz="22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1 см</a:t>
            </a: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2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см</a:t>
            </a:r>
          </a:p>
          <a:p>
            <a:pPr>
              <a:spcBef>
                <a:spcPts val="0"/>
              </a:spcBef>
              <a:buNone/>
            </a:pPr>
            <a:endParaRPr lang="ru-RU" sz="22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см</a:t>
            </a:r>
          </a:p>
          <a:p>
            <a:pPr>
              <a:spcBef>
                <a:spcPts val="0"/>
              </a:spcBef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Команда«Умножение»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Капитану команды выдаётся 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задание, которое выполняется на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доске. Кто первый выполнит и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правильно, тот побеждает.</a:t>
            </a:r>
          </a:p>
          <a:p>
            <a:pPr>
              <a:spcBef>
                <a:spcPts val="0"/>
              </a:spcBef>
              <a:buNone/>
            </a:pP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Начерти по разному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прямоугольники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площадью 4 см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см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4 см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2 см</a:t>
            </a:r>
          </a:p>
          <a:p>
            <a:pPr>
              <a:spcBef>
                <a:spcPts val="0"/>
              </a:spcBef>
              <a:buNone/>
            </a:pP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2 см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4214818"/>
            <a:ext cx="2500330" cy="7143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2400" dirty="0" smtClean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r>
              <a:rPr lang="ru-RU" sz="2400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0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9 см</a:t>
            </a:r>
            <a:endParaRPr lang="ru-RU" sz="2000" b="1" dirty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5500702"/>
            <a:ext cx="1214446" cy="114300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2800" dirty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4429132"/>
            <a:ext cx="1714512" cy="57150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5643578"/>
            <a:ext cx="1000132" cy="8572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8 -  Капитаны КВН (минус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8143900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07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857232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Реши примеры и раскрась картинки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6000768"/>
          </a:xfrm>
          <a:solidFill>
            <a:schemeClr val="accent3">
              <a:lumMod val="20000"/>
              <a:lumOff val="80000"/>
            </a:schemeClr>
          </a:solidFill>
        </p:spPr>
        <p:txBody>
          <a:bodyPr numCol="2">
            <a:norm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 «Деление»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Принцесса </a:t>
            </a:r>
          </a:p>
          <a:p>
            <a:pPr>
              <a:spcBef>
                <a:spcPts val="0"/>
              </a:spcBef>
              <a:buNone/>
            </a:pP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Команда«Умножение»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Карлсон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Светлуська\Desktop\математический квм\129587119_Matematicheskie_raskraski_1_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1857364"/>
            <a:ext cx="3643337" cy="4881575"/>
          </a:xfrm>
          <a:prstGeom prst="rect">
            <a:avLst/>
          </a:prstGeom>
          <a:noFill/>
        </p:spPr>
      </p:pic>
      <p:pic>
        <p:nvPicPr>
          <p:cNvPr id="7171" name="Picture 3" descr="C:\Users\Светлуська\Desktop\математический квм\slide_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1857364"/>
            <a:ext cx="4143404" cy="4857784"/>
          </a:xfrm>
          <a:prstGeom prst="rect">
            <a:avLst/>
          </a:prstGeom>
          <a:noFill/>
        </p:spPr>
      </p:pic>
      <p:pic>
        <p:nvPicPr>
          <p:cNvPr id="6" name="C-Bool_-_Never+Go+Awa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358214" y="6286520"/>
            <a:ext cx="428628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69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417638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dirty="0" smtClean="0"/>
              <a:t>ЕРАЛАШ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357298"/>
            <a:ext cx="8143900" cy="5500702"/>
          </a:xfrm>
          <a:solidFill>
            <a:srgbClr val="CCFFFF">
              <a:alpha val="21961"/>
            </a:srgbClr>
          </a:solidFill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Ералаш №12 Арифмети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1000100" y="1428736"/>
            <a:ext cx="8143900" cy="5429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4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417638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dirty="0" smtClean="0"/>
              <a:t>Подводим 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357298"/>
            <a:ext cx="8143900" cy="5500702"/>
          </a:xfrm>
          <a:solidFill>
            <a:srgbClr val="CCFFFF">
              <a:alpha val="21961"/>
            </a:srgb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Посмотрели «Ералаш» , в голове не</a:t>
            </a:r>
          </a:p>
          <a:p>
            <a:pPr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каша? Кто ответит на вопрос? Как решил</a:t>
            </a:r>
          </a:p>
          <a:p>
            <a:pPr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пример Семён? Сколько получается 28:7? </a:t>
            </a:r>
          </a:p>
          <a:p>
            <a:pPr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Вот закончилась игра,</a:t>
            </a:r>
          </a:p>
          <a:p>
            <a:pPr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Результат узнать пора</a:t>
            </a:r>
          </a:p>
          <a:p>
            <a:pPr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Кто же лучше всех трудился,</a:t>
            </a:r>
          </a:p>
          <a:p>
            <a:pPr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err="1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КВМе</a:t>
            </a: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 отличился?</a:t>
            </a:r>
          </a:p>
          <a:p>
            <a:pPr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И сейчас жюри нам скажет</a:t>
            </a:r>
          </a:p>
          <a:p>
            <a:pPr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Кто к победе всё ж стремился!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435037">
            <a:off x="6284668" y="3160482"/>
            <a:ext cx="2704013" cy="2632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cs typeface="Times New Roman" pitchFamily="18" charset="0"/>
              </a:rPr>
              <a:t>БОЛЬШОЕ СПАСИБО!</a:t>
            </a:r>
            <a:endParaRPr lang="ru-RU" sz="44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CCFFFF">
              <a:alpha val="40000"/>
            </a:srgbClr>
          </a:solidFill>
        </p:spPr>
        <p:txBody>
          <a:bodyPr>
            <a:normAutofit/>
          </a:bodyPr>
          <a:lstStyle/>
          <a:p>
            <a:pPr algn="r"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ВНИМАНИЕ, </a:t>
            </a:r>
          </a:p>
          <a:p>
            <a:pPr algn="r"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УЧАСТИЕ 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И </a:t>
            </a:r>
          </a:p>
          <a:p>
            <a:pPr algn="r"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ПОНИМАНИЕ!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28571">
            <a:off x="1002821" y="1797018"/>
            <a:ext cx="3539061" cy="351404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428736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КЛУБ  ВЕСЁЛЫХ  МАТЕМАТИКОВ 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00100" y="1428736"/>
            <a:ext cx="8143900" cy="5429264"/>
          </a:xfrm>
          <a:solidFill>
            <a:srgbClr val="CCFFFF">
              <a:alpha val="23137"/>
            </a:srgbClr>
          </a:solidFill>
        </p:spPr>
        <p:txBody>
          <a:bodyPr>
            <a:normAutofit/>
          </a:bodyPr>
          <a:lstStyle/>
          <a:p>
            <a:pPr algn="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9" name="Содержимое 3" descr="c85343707b9c4b236bff44b6c2ae8e31_h-848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728" y="2714620"/>
            <a:ext cx="7499350" cy="20717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Светлуська\Desktop\математический квм\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929586" y="1500174"/>
            <a:ext cx="857256" cy="104581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" name="Детские песни - Дважды два четыр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7715272" y="5786454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2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142984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Математика-царица всех наук, арифметика – царица математики 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                                                                                             </a:t>
            </a:r>
            <a:endParaRPr lang="ru-RU" sz="20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00100" y="1142984"/>
            <a:ext cx="8143900" cy="5715016"/>
          </a:xfrm>
          <a:solidFill>
            <a:srgbClr val="CCFFFF">
              <a:alpha val="16863"/>
            </a:srgbClr>
          </a:solidFill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О, математика, земная,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Гордись, прекрасная, собой.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Ты всем наукам мать родная,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И дорожат они тобой.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В веках овеяна ты славой,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Светило всех земных светил.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Тебя царицей величавой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Недаром Гаусс окрестил.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Строга, логична, величава,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Стройна в полете, как стрела,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Твоя немеркнущая слава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В веках бессмертье обрела.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Я славлю разум человека,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Дела его волшебных рук,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Надежду нынешнего века,</a:t>
            </a:r>
          </a:p>
          <a:p>
            <a:pPr algn="ctr">
              <a:buNone/>
            </a:pPr>
            <a:r>
              <a:rPr lang="ru-RU" sz="92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Царицу всех земных наук!</a:t>
            </a:r>
          </a:p>
          <a:p>
            <a:pPr algn="ct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2285992"/>
            <a:ext cx="180938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7653" y="4714884"/>
            <a:ext cx="1996347" cy="1852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4750257"/>
            <a:ext cx="1857388" cy="2107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142984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ru-RU" sz="3600" b="1" dirty="0" smtClean="0"/>
              <a:t>ПРЕДСТАВЛЕНИЕ  КОМАНД</a:t>
            </a:r>
            <a:endParaRPr lang="ru-RU" sz="36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00100" y="1142984"/>
            <a:ext cx="8143900" cy="5715016"/>
          </a:xfrm>
          <a:solidFill>
            <a:srgbClr val="CCFFFF">
              <a:alpha val="16863"/>
            </a:srgbClr>
          </a:solidFill>
        </p:spPr>
        <p:txBody>
          <a:bodyPr numCol="2"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КОМАНДА «ДЕЛЕНИЕ»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Девиз: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 «Без деления мы никуда,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Учить мы будем его всегда»</a:t>
            </a:r>
          </a:p>
          <a:p>
            <a:pPr algn="r">
              <a:buNone/>
            </a:pPr>
            <a:endParaRPr lang="ru-RU" b="1" dirty="0" smtClean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b="1" dirty="0" smtClean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b="1" dirty="0" smtClean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КОМАНДА «УМНОЖЕНИЕ»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Девиз: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«Умножение учить не ленись,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В жизни без него не обойтись»</a:t>
            </a:r>
            <a:endParaRPr lang="ru-RU" b="1" dirty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43636" y="4786322"/>
            <a:ext cx="1838317" cy="167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857232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dirty="0" smtClean="0"/>
              <a:t>Приветствие команд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6000768"/>
          </a:xfrm>
          <a:solidFill>
            <a:srgbClr val="CCFFFF">
              <a:alpha val="20000"/>
            </a:srgbClr>
          </a:solidFill>
        </p:spPr>
        <p:txBody>
          <a:bodyPr numCol="2">
            <a:normAutofit fontScale="92500"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Команда «Деление»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Мы делили апельсин.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Много нас, а он один.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В классе  шестеро  друзей,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Апельсин наш поскорей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Мы разделим дольками.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Ведь команда тем  дружна,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Что делит поровну она.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И жюри мы угощаем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И за стол их приглашаем!            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B8595"/>
                </a:solidFill>
              </a:rPr>
              <a:t>     </a:t>
            </a:r>
          </a:p>
          <a:p>
            <a:pPr>
              <a:buNone/>
            </a:pPr>
            <a:endParaRPr lang="ru-RU" sz="2400" b="1" i="1" dirty="0" smtClean="0">
              <a:solidFill>
                <a:srgbClr val="0B8595"/>
              </a:solidFill>
            </a:endParaRPr>
          </a:p>
          <a:p>
            <a:pPr>
              <a:buNone/>
            </a:pPr>
            <a:endParaRPr lang="ru-RU" sz="2400" b="1" i="1" dirty="0" smtClean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600" b="1" i="1" dirty="0" smtClean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Команда «Умножение»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          Умножение возникло не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                              просто так,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          Зачем одинаковые числа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По несколько раз прибавлять!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Перемножим на количество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И получим мы число,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Которое в таблице дано!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Умножение лучше выучить –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навсегда,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Ведь в жизни без неё никуда!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Таблица умножения –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достойна уважения!</a:t>
            </a:r>
          </a:p>
          <a:p>
            <a:pPr>
              <a:buNone/>
            </a:pPr>
            <a:endParaRPr lang="ru-RU" sz="2400" b="1" dirty="0" smtClean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13386" y="5043493"/>
            <a:ext cx="1758481" cy="160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1285860"/>
            <a:ext cx="1428760" cy="1004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857232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dirty="0" smtClean="0"/>
              <a:t>Кто быстрее ответит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6000768"/>
          </a:xfrm>
          <a:solidFill>
            <a:srgbClr val="CCFFFF">
              <a:alpha val="18039"/>
            </a:srgbClr>
          </a:solidFill>
        </p:spPr>
        <p:txBody>
          <a:bodyPr numCol="2">
            <a:norm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 «Деление» 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Задание. 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команде один, два, три-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мяч лети.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Команда «Деление»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кидает мяч соперникам с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вопросами на деление.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Например: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будет: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42:7?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36:6 ?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12:4 ?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64:8 ?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Команда«Умножение»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ответа, мяч кидает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 «Умножение» с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вопросами: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4*5 ?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7*8 ?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9*9 ?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6*8 ?</a:t>
            </a: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357950" y="4071942"/>
            <a:ext cx="714380" cy="7143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600" b="1" dirty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5-конечная звезда 28"/>
          <p:cNvSpPr/>
          <p:nvPr/>
        </p:nvSpPr>
        <p:spPr>
          <a:xfrm>
            <a:off x="7786710" y="3357562"/>
            <a:ext cx="1143008" cy="1143008"/>
          </a:xfrm>
          <a:prstGeom prst="star5">
            <a:avLst>
              <a:gd name="adj" fmla="val 23551"/>
              <a:gd name="hf" fmla="val 105146"/>
              <a:gd name="vf" fmla="val 110557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143240" y="5643578"/>
            <a:ext cx="857256" cy="71438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600" b="1" dirty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Блок-схема: данные 31"/>
          <p:cNvSpPr/>
          <p:nvPr/>
        </p:nvSpPr>
        <p:spPr>
          <a:xfrm>
            <a:off x="6929454" y="5572140"/>
            <a:ext cx="1285852" cy="714380"/>
          </a:xfrm>
          <a:prstGeom prst="flowChartInputOutp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600" b="1" dirty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ая прямоугольная выноска 32"/>
          <p:cNvSpPr/>
          <p:nvPr/>
        </p:nvSpPr>
        <p:spPr>
          <a:xfrm>
            <a:off x="3643306" y="4000504"/>
            <a:ext cx="785818" cy="857256"/>
          </a:xfrm>
          <a:prstGeom prst="wedgeRoundRect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56</a:t>
            </a:r>
            <a:endParaRPr lang="ru-RU" sz="3600" b="1" dirty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Волна 33"/>
          <p:cNvSpPr/>
          <p:nvPr/>
        </p:nvSpPr>
        <p:spPr>
          <a:xfrm>
            <a:off x="6858016" y="2500306"/>
            <a:ext cx="1000132" cy="714380"/>
          </a:xfrm>
          <a:prstGeom prst="wav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endParaRPr lang="ru-RU" sz="3600" b="1" dirty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4857752" y="5000636"/>
            <a:ext cx="1357322" cy="928694"/>
          </a:xfrm>
          <a:prstGeom prst="triangle">
            <a:avLst>
              <a:gd name="adj" fmla="val 5000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B8595"/>
                </a:solidFill>
                <a:latin typeface="Times New Roman" pitchFamily="18" charset="0"/>
                <a:cs typeface="Times New Roman" pitchFamily="18" charset="0"/>
              </a:rPr>
              <a:t>48</a:t>
            </a:r>
            <a:endParaRPr lang="ru-RU" sz="3600" b="1" dirty="0">
              <a:solidFill>
                <a:srgbClr val="0B859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857232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dirty="0" smtClean="0"/>
              <a:t>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6000768"/>
          </a:xfrm>
          <a:solidFill>
            <a:srgbClr val="CCFFFF">
              <a:alpha val="16863"/>
            </a:srgbClr>
          </a:solidFill>
        </p:spPr>
        <p:txBody>
          <a:bodyPr numCol="2">
            <a:norm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 «Деление»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 яйцо варят 4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минуты. Сколько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минут надо варить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 яиц?</a:t>
            </a:r>
          </a:p>
          <a:p>
            <a:pPr>
              <a:buNone/>
            </a:pP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морю плыли 9 акул.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увидели косяк рыб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нырнули в глубину.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плавало акул?</a:t>
            </a:r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Команда«Умножение»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Сидят  три  кошки-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 каждой кошки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две кошки. Сколько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кошек на дереве? </a:t>
            </a:r>
          </a:p>
          <a:p>
            <a:pPr>
              <a:buNone/>
            </a:pP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Шли 7 братьев, у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каждого брата по одной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сестре.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шло человек?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2714620"/>
            <a:ext cx="770396" cy="87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1071538" y="5357826"/>
            <a:ext cx="785818" cy="58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5357826"/>
            <a:ext cx="785818" cy="58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2643174" y="5357826"/>
            <a:ext cx="785818" cy="58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5357826"/>
            <a:ext cx="785818" cy="58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6271404"/>
            <a:ext cx="785818" cy="58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1714480" y="6072206"/>
            <a:ext cx="785818" cy="58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6271404"/>
            <a:ext cx="785818" cy="58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3143240" y="6000768"/>
            <a:ext cx="785818" cy="58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7620" y="6271404"/>
            <a:ext cx="785818" cy="58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86744" y="2428869"/>
            <a:ext cx="753761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7572396" y="2714620"/>
            <a:ext cx="753761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15338" y="1357298"/>
            <a:ext cx="753761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43834" y="6072206"/>
            <a:ext cx="785818" cy="61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72132" y="6072206"/>
            <a:ext cx="785818" cy="61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15140" y="6072206"/>
            <a:ext cx="785818" cy="61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929586" y="5429264"/>
            <a:ext cx="785818" cy="61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00892" y="5429264"/>
            <a:ext cx="785818" cy="61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43636" y="5429264"/>
            <a:ext cx="785818" cy="61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5429264"/>
            <a:ext cx="785818" cy="61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857232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dirty="0" smtClean="0"/>
              <a:t>РЕБУСЫ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6000768"/>
          </a:xfrm>
          <a:solidFill>
            <a:srgbClr val="CCFFFF">
              <a:alpha val="18039"/>
            </a:srgbClr>
          </a:solidFill>
        </p:spPr>
        <p:txBody>
          <a:bodyPr numCol="2">
            <a:norm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 «Деление»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зашифровано?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Команда«Умножение»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зашифровано?</a:t>
            </a: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Светлуська\Desktop\математический квм\10-003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928802"/>
            <a:ext cx="3857652" cy="1214446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</p:pic>
      <p:pic>
        <p:nvPicPr>
          <p:cNvPr id="5124" name="Picture 4" descr="C:\Users\Светлуська\Desktop\математический квм\10-01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3286124"/>
            <a:ext cx="3857652" cy="1500198"/>
          </a:xfrm>
          <a:prstGeom prst="rect">
            <a:avLst/>
          </a:prstGeom>
          <a:noFill/>
        </p:spPr>
      </p:pic>
      <p:pic>
        <p:nvPicPr>
          <p:cNvPr id="5125" name="Picture 5" descr="C:\Users\Светлуська\Desktop\математический квм\8454c214a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5000636"/>
            <a:ext cx="3822066" cy="150019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5126" name="Picture 6" descr="C:\Users\Светлуська\Desktop\математический квм\10-036.gif"/>
          <p:cNvPicPr>
            <a:picLocks noChangeAspect="1" noChangeArrowheads="1"/>
          </p:cNvPicPr>
          <p:nvPr/>
        </p:nvPicPr>
        <p:blipFill>
          <a:blip r:embed="rId5" cstate="screen">
            <a:lum bright="1000" contrast="1000"/>
          </a:blip>
          <a:srcRect/>
          <a:stretch>
            <a:fillRect/>
          </a:stretch>
        </p:blipFill>
        <p:spPr bwMode="auto">
          <a:xfrm>
            <a:off x="4952972" y="3214686"/>
            <a:ext cx="4191028" cy="1571636"/>
          </a:xfrm>
          <a:prstGeom prst="rect">
            <a:avLst/>
          </a:prstGeom>
          <a:noFill/>
        </p:spPr>
      </p:pic>
      <p:pic>
        <p:nvPicPr>
          <p:cNvPr id="5127" name="Picture 7" descr="C:\Users\Светлуська\Desktop\математический квм\2622dc04b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628" y="1857364"/>
            <a:ext cx="4143372" cy="1357322"/>
          </a:xfrm>
          <a:prstGeom prst="rect">
            <a:avLst/>
          </a:prstGeom>
          <a:noFill/>
        </p:spPr>
      </p:pic>
      <p:pic>
        <p:nvPicPr>
          <p:cNvPr id="5128" name="Picture 8" descr="C:\Users\Светлуська\Desktop\математический квм\10-035.gi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29190" y="4929198"/>
            <a:ext cx="4214810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857232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dirty="0" smtClean="0"/>
              <a:t>Задачи на умножение и 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6000768"/>
          </a:xfrm>
          <a:solidFill>
            <a:srgbClr val="CCFFFF">
              <a:alpha val="18039"/>
            </a:srgbClr>
          </a:solidFill>
        </p:spPr>
        <p:txBody>
          <a:bodyPr numCol="2">
            <a:norm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 «Деление» 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Команде даются задачи.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окошке записать ответ.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быстроту и внимание.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Команда«Умножение»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Команде даются задачи.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окошке записать ответ.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быстроту и внимание.</a:t>
            </a:r>
          </a:p>
          <a:p>
            <a:pPr>
              <a:buNone/>
            </a:pP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3504" y="2428868"/>
            <a:ext cx="3857652" cy="3786214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2428868"/>
            <a:ext cx="3803850" cy="378621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7CCA62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961</TotalTime>
  <Words>736</Words>
  <Application>Microsoft Office PowerPoint</Application>
  <PresentationFormat>Экран (4:3)</PresentationFormat>
  <Paragraphs>266</Paragraphs>
  <Slides>15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Муниципальное бюджетное образовательное учреждение «Школа №8 для обучающихся с ограниченными возможностями здоровья  городского округа Лыткарино Московской области» </vt:lpstr>
      <vt:lpstr>КЛУБ  ВЕСЁЛЫХ  МАТЕМАТИКОВ  </vt:lpstr>
      <vt:lpstr> Математика-царица всех наук, арифметика – царица математики                                                                                               </vt:lpstr>
      <vt:lpstr>ПРЕДСТАВЛЕНИЕ  КОМАНД</vt:lpstr>
      <vt:lpstr>Приветствие команд</vt:lpstr>
      <vt:lpstr>Кто быстрее ответит</vt:lpstr>
      <vt:lpstr>Разминка</vt:lpstr>
      <vt:lpstr>РЕБУСЫ</vt:lpstr>
      <vt:lpstr>Задачи на умножение и деление</vt:lpstr>
      <vt:lpstr>Допиши слова</vt:lpstr>
      <vt:lpstr>Конкурс капитанов</vt:lpstr>
      <vt:lpstr>Реши примеры и раскрась картинки</vt:lpstr>
      <vt:lpstr>ЕРАЛАШ</vt:lpstr>
      <vt:lpstr>Подводим итоги</vt:lpstr>
      <vt:lpstr>БОЛЬШОЕ СПАСИБО!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КЛУБ  ВЕСЁЛЫХ МАТЕМАТИКОВ</dc:title>
  <dc:creator>Светлуська</dc:creator>
  <cp:lastModifiedBy>Светлуська</cp:lastModifiedBy>
  <cp:revision>112</cp:revision>
  <dcterms:created xsi:type="dcterms:W3CDTF">2016-11-23T00:01:36Z</dcterms:created>
  <dcterms:modified xsi:type="dcterms:W3CDTF">2016-11-25T21:23:16Z</dcterms:modified>
</cp:coreProperties>
</file>