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F805C19-6801-41FC-8491-DE191AB60323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5B39DE8-72C4-4A66-8E32-87B8241800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Логические основы вычислительной техники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Урок обобщения</a:t>
            </a:r>
          </a:p>
          <a:p>
            <a:endParaRPr lang="ru-RU" dirty="0"/>
          </a:p>
          <a:p>
            <a:r>
              <a:rPr lang="ru-RU" dirty="0" smtClean="0"/>
              <a:t>ГБОУ школа №569</a:t>
            </a:r>
            <a:br>
              <a:rPr lang="ru-RU" dirty="0" smtClean="0"/>
            </a:br>
            <a:r>
              <a:rPr lang="ru-RU" dirty="0" smtClean="0"/>
              <a:t>учитель Федорова Н.А.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809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№ 9 Укажите значения переменных K,L,M,N, при которых логическое выражение ложно: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2276872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(K </a:t>
            </a:r>
            <a:r>
              <a:rPr lang="ru-RU" sz="3600" b="1" dirty="0">
                <a:sym typeface="Symbol"/>
              </a:rPr>
              <a:t></a:t>
            </a:r>
            <a:r>
              <a:rPr lang="ru-RU" sz="3600" b="1" dirty="0"/>
              <a:t> M) → (L </a:t>
            </a:r>
            <a:r>
              <a:rPr lang="ru-RU" sz="3600" b="1" dirty="0">
                <a:sym typeface="Symbol"/>
              </a:rPr>
              <a:t></a:t>
            </a:r>
            <a:r>
              <a:rPr lang="ru-RU" sz="3600" b="1" dirty="0"/>
              <a:t> M </a:t>
            </a:r>
            <a:r>
              <a:rPr lang="ru-RU" sz="3600" b="1" dirty="0">
                <a:sym typeface="Symbol"/>
              </a:rPr>
              <a:t></a:t>
            </a:r>
            <a:r>
              <a:rPr lang="ru-RU" sz="3600" b="1" dirty="0"/>
              <a:t> N)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№ 10 </a:t>
            </a:r>
            <a:r>
              <a:rPr lang="ru-RU" b="1" u="sng" dirty="0" smtClean="0"/>
              <a:t>Сколько</a:t>
            </a:r>
            <a:r>
              <a:rPr lang="ru-RU" b="1" dirty="0" smtClean="0"/>
              <a:t> различных решений имеет уравнение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2132856"/>
            <a:ext cx="813690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(K</a:t>
            </a:r>
            <a:r>
              <a:rPr lang="en-US" sz="4000" b="1" dirty="0">
                <a:sym typeface="Symbol"/>
              </a:rPr>
              <a:t></a:t>
            </a:r>
            <a:r>
              <a:rPr lang="en-US" sz="4000" b="1" dirty="0"/>
              <a:t>L</a:t>
            </a:r>
            <a:r>
              <a:rPr lang="en-US" sz="4000" b="1" dirty="0">
                <a:sym typeface="Symbol"/>
              </a:rPr>
              <a:t></a:t>
            </a:r>
            <a:r>
              <a:rPr lang="en-US" sz="4000" b="1" dirty="0"/>
              <a:t>M) </a:t>
            </a:r>
            <a:r>
              <a:rPr lang="en-US" sz="4000" b="1" dirty="0">
                <a:sym typeface="Symbol"/>
              </a:rPr>
              <a:t></a:t>
            </a:r>
            <a:r>
              <a:rPr lang="en-US" sz="4000" b="1" dirty="0"/>
              <a:t> (</a:t>
            </a:r>
            <a:r>
              <a:rPr lang="en-US" sz="4000" b="1" dirty="0">
                <a:sym typeface="Symbol"/>
              </a:rPr>
              <a:t></a:t>
            </a:r>
            <a:r>
              <a:rPr lang="en-US" sz="4000" b="1" dirty="0"/>
              <a:t>L </a:t>
            </a:r>
            <a:r>
              <a:rPr lang="en-US" sz="4000" b="1" dirty="0">
                <a:sym typeface="Symbol"/>
              </a:rPr>
              <a:t></a:t>
            </a:r>
            <a:r>
              <a:rPr lang="en-US" sz="4000" b="1" dirty="0"/>
              <a:t>M</a:t>
            </a:r>
            <a:r>
              <a:rPr lang="en-US" sz="4000" b="1" dirty="0">
                <a:sym typeface="Symbol"/>
              </a:rPr>
              <a:t></a:t>
            </a:r>
            <a:r>
              <a:rPr lang="en-US" sz="4000" b="1" dirty="0"/>
              <a:t>N)=1</a:t>
            </a:r>
            <a:endParaRPr lang="ru-RU" sz="4000" b="1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260648"/>
            <a:ext cx="7467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№1 </a:t>
            </a:r>
            <a:r>
              <a:rPr lang="ru-RU" b="1" dirty="0" smtClean="0"/>
              <a:t>Составьте  </a:t>
            </a:r>
            <a:r>
              <a:rPr lang="ru-RU" b="1" dirty="0" smtClean="0"/>
              <a:t>логическую формулу и упростите её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1" y="1196750"/>
          <a:ext cx="7776862" cy="5184580"/>
        </p:xfrm>
        <a:graphic>
          <a:graphicData uri="http://schemas.openxmlformats.org/drawingml/2006/table">
            <a:tbl>
              <a:tblPr/>
              <a:tblGrid>
                <a:gridCol w="1945144"/>
                <a:gridCol w="1943906"/>
                <a:gridCol w="1943906"/>
                <a:gridCol w="1943906"/>
              </a:tblGrid>
              <a:tr h="723964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</a:rPr>
                        <a:t>A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B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C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F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577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577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577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577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577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577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577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577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№2  Составьте логическую схему полусумматора на 2 входа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31641" y="1700808"/>
          <a:ext cx="6336702" cy="3240359"/>
        </p:xfrm>
        <a:graphic>
          <a:graphicData uri="http://schemas.openxmlformats.org/drawingml/2006/table">
            <a:tbl>
              <a:tblPr/>
              <a:tblGrid>
                <a:gridCol w="1584793"/>
                <a:gridCol w="1584793"/>
                <a:gridCol w="1583558"/>
                <a:gridCol w="1583558"/>
              </a:tblGrid>
              <a:tr h="1128484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Times New Roman"/>
                          <a:ea typeface="Times New Roman"/>
                        </a:rPr>
                        <a:t>X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Times New Roman"/>
                          <a:ea typeface="Times New Roman"/>
                        </a:rPr>
                        <a:t>Y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Times New Roman"/>
                          <a:ea typeface="Times New Roman"/>
                        </a:rPr>
                        <a:t>P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Times New Roman"/>
                          <a:ea typeface="Times New Roman"/>
                        </a:rPr>
                        <a:t>S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241"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878"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878"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878"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608" y="544522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P=</a:t>
            </a:r>
          </a:p>
          <a:p>
            <a:endParaRPr lang="en-US" dirty="0"/>
          </a:p>
          <a:p>
            <a:r>
              <a:rPr lang="en-US" dirty="0" smtClean="0"/>
              <a:t>S=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№</a:t>
            </a:r>
            <a:r>
              <a:rPr lang="ru-RU" b="1" dirty="0" smtClean="0"/>
              <a:t>3</a:t>
            </a:r>
            <a:r>
              <a:rPr lang="en-US" b="1" dirty="0" smtClean="0"/>
              <a:t>  </a:t>
            </a:r>
            <a:r>
              <a:rPr lang="ru-RU" b="1" dirty="0" smtClean="0"/>
              <a:t> Упростит</a:t>
            </a:r>
            <a:r>
              <a:rPr lang="ru-RU" b="1" dirty="0" smtClean="0"/>
              <a:t>е</a:t>
            </a:r>
            <a:r>
              <a:rPr lang="ru-RU" b="1" dirty="0" smtClean="0"/>
              <a:t> </a:t>
            </a:r>
            <a:r>
              <a:rPr lang="ru-RU" b="1" dirty="0" smtClean="0"/>
              <a:t>выражения: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916832"/>
            <a:ext cx="74168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ym typeface="Symbol"/>
              </a:rPr>
              <a:t>1) </a:t>
            </a:r>
            <a:r>
              <a:rPr lang="ru-RU" sz="4000" dirty="0" smtClean="0"/>
              <a:t>(</a:t>
            </a:r>
            <a:r>
              <a:rPr lang="en-US" sz="4000" dirty="0" smtClean="0"/>
              <a:t>a</a:t>
            </a:r>
            <a:r>
              <a:rPr lang="ru-RU" sz="4000" dirty="0" smtClean="0">
                <a:sym typeface="Symbol"/>
              </a:rPr>
              <a:t></a:t>
            </a:r>
            <a:r>
              <a:rPr lang="en-US" sz="4000" dirty="0" smtClean="0"/>
              <a:t>b</a:t>
            </a:r>
            <a:r>
              <a:rPr lang="ru-RU" sz="4000" dirty="0" smtClean="0">
                <a:sym typeface="Symbol"/>
              </a:rPr>
              <a:t></a:t>
            </a:r>
            <a:r>
              <a:rPr lang="ru-RU" sz="4000" dirty="0" smtClean="0"/>
              <a:t> </a:t>
            </a:r>
            <a:r>
              <a:rPr lang="en-US" sz="4000" dirty="0" smtClean="0"/>
              <a:t>c)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en-US" sz="4000" dirty="0" smtClean="0"/>
              <a:t> </a:t>
            </a:r>
            <a:r>
              <a:rPr lang="ru-RU" sz="4000" dirty="0" smtClean="0"/>
              <a:t>2) </a:t>
            </a:r>
            <a:r>
              <a:rPr lang="en-US" sz="4000" dirty="0" smtClean="0"/>
              <a:t>a</a:t>
            </a:r>
            <a:r>
              <a:rPr lang="ru-RU" sz="4000" dirty="0" smtClean="0">
                <a:sym typeface="Symbol"/>
              </a:rPr>
              <a:t></a:t>
            </a:r>
            <a:r>
              <a:rPr lang="ru-RU" sz="4000" dirty="0" smtClean="0"/>
              <a:t> </a:t>
            </a:r>
            <a:r>
              <a:rPr lang="en-US" sz="4000" dirty="0" smtClean="0"/>
              <a:t>(b</a:t>
            </a:r>
            <a:r>
              <a:rPr lang="en-US" sz="4000" dirty="0" smtClean="0">
                <a:sym typeface="Symbol"/>
              </a:rPr>
              <a:t></a:t>
            </a:r>
            <a:r>
              <a:rPr lang="ru-RU" sz="4000" dirty="0" smtClean="0">
                <a:sym typeface="Symbol"/>
              </a:rPr>
              <a:t></a:t>
            </a:r>
            <a:r>
              <a:rPr lang="en-US" sz="4000" dirty="0" smtClean="0"/>
              <a:t>c) </a:t>
            </a:r>
            <a:r>
              <a:rPr lang="ru-RU" sz="4000" dirty="0" smtClean="0">
                <a:sym typeface="Symbol"/>
              </a:rPr>
              <a:t></a:t>
            </a:r>
            <a:r>
              <a:rPr lang="en-US" sz="4000" dirty="0" smtClean="0"/>
              <a:t>d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№ 4 </a:t>
            </a:r>
            <a:r>
              <a:rPr lang="ru-RU" b="1" dirty="0" smtClean="0"/>
              <a:t> Укажите </a:t>
            </a:r>
            <a:r>
              <a:rPr lang="ru-RU" b="1" dirty="0" smtClean="0"/>
              <a:t>логическое выражение, равносильное данному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988840"/>
            <a:ext cx="813690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(A </a:t>
            </a:r>
            <a:r>
              <a:rPr lang="ru-RU" sz="3200" b="1" dirty="0">
                <a:sym typeface="Symbol"/>
              </a:rPr>
              <a:t></a:t>
            </a:r>
            <a:r>
              <a:rPr lang="ru-RU" sz="3200" b="1" dirty="0"/>
              <a:t> B) </a:t>
            </a:r>
            <a:r>
              <a:rPr lang="ru-RU" sz="3200" b="1" dirty="0">
                <a:sym typeface="Symbol"/>
              </a:rPr>
              <a:t></a:t>
            </a:r>
            <a:r>
              <a:rPr lang="ru-RU" sz="3200" b="1" dirty="0"/>
              <a:t> ((</a:t>
            </a:r>
            <a:r>
              <a:rPr lang="ru-RU" sz="3200" b="1" dirty="0">
                <a:sym typeface="Symbol"/>
              </a:rPr>
              <a:t></a:t>
            </a:r>
            <a:r>
              <a:rPr lang="ru-RU" sz="3200" b="1" dirty="0"/>
              <a:t> B </a:t>
            </a:r>
            <a:r>
              <a:rPr lang="ru-RU" sz="3200" b="1" dirty="0">
                <a:sym typeface="Symbol"/>
              </a:rPr>
              <a:t></a:t>
            </a:r>
            <a:r>
              <a:rPr lang="ru-RU" sz="3200" b="1" dirty="0"/>
              <a:t> A) </a:t>
            </a:r>
            <a:r>
              <a:rPr lang="ru-RU" sz="3200" b="1" dirty="0">
                <a:sym typeface="Symbol"/>
              </a:rPr>
              <a:t></a:t>
            </a:r>
            <a:r>
              <a:rPr lang="ru-RU" sz="3200" b="1" dirty="0"/>
              <a:t> A)</a:t>
            </a:r>
          </a:p>
          <a:p>
            <a:r>
              <a:rPr lang="ru-RU" sz="3200" dirty="0"/>
              <a:t> </a:t>
            </a:r>
          </a:p>
          <a:p>
            <a:pPr lvl="0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1) (A </a:t>
            </a:r>
            <a:r>
              <a:rPr lang="ru-RU" sz="3200" dirty="0">
                <a:sym typeface="Symbol"/>
              </a:rPr>
              <a:t></a:t>
            </a:r>
            <a:r>
              <a:rPr lang="ru-RU" sz="3200" dirty="0"/>
              <a:t>B ) </a:t>
            </a:r>
            <a:r>
              <a:rPr lang="ru-RU" sz="3200" dirty="0">
                <a:sym typeface="Symbol"/>
              </a:rPr>
              <a:t></a:t>
            </a:r>
            <a:r>
              <a:rPr lang="ru-RU" sz="3200" dirty="0"/>
              <a:t> (</a:t>
            </a:r>
            <a:r>
              <a:rPr lang="ru-RU" sz="3200" dirty="0">
                <a:sym typeface="Symbol"/>
              </a:rPr>
              <a:t></a:t>
            </a:r>
            <a:r>
              <a:rPr lang="ru-RU" sz="3200" dirty="0"/>
              <a:t>B)</a:t>
            </a:r>
          </a:p>
          <a:p>
            <a:pPr lvl="0"/>
            <a:r>
              <a:rPr lang="ru-RU" sz="3200" dirty="0" smtClean="0"/>
              <a:t>2) (A </a:t>
            </a:r>
            <a:r>
              <a:rPr lang="ru-RU" sz="3200" dirty="0">
                <a:sym typeface="Symbol"/>
              </a:rPr>
              <a:t></a:t>
            </a:r>
            <a:r>
              <a:rPr lang="ru-RU" sz="3200" dirty="0"/>
              <a:t>B ) </a:t>
            </a:r>
            <a:r>
              <a:rPr lang="ru-RU" sz="3200" dirty="0">
                <a:sym typeface="Symbol"/>
              </a:rPr>
              <a:t></a:t>
            </a:r>
            <a:r>
              <a:rPr lang="ru-RU" sz="3200" dirty="0"/>
              <a:t> (</a:t>
            </a:r>
            <a:r>
              <a:rPr lang="ru-RU" sz="3200" dirty="0">
                <a:sym typeface="Symbol"/>
              </a:rPr>
              <a:t></a:t>
            </a:r>
            <a:r>
              <a:rPr lang="ru-RU" sz="3200" dirty="0"/>
              <a:t>A)</a:t>
            </a:r>
          </a:p>
          <a:p>
            <a:pPr lvl="0"/>
            <a:r>
              <a:rPr lang="ru-RU" sz="3200" dirty="0" smtClean="0"/>
              <a:t>3) 1</a:t>
            </a:r>
            <a:endParaRPr lang="ru-RU" sz="3200" dirty="0"/>
          </a:p>
          <a:p>
            <a:pPr lvl="0"/>
            <a:r>
              <a:rPr lang="ru-RU" sz="3200" dirty="0" smtClean="0"/>
              <a:t>4) 0</a:t>
            </a:r>
            <a:endParaRPr lang="ru-RU" sz="32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№ </a:t>
            </a:r>
            <a:r>
              <a:rPr lang="ru-RU" b="1" dirty="0" smtClean="0"/>
              <a:t>5  </a:t>
            </a:r>
            <a:r>
              <a:rPr lang="ru-RU" b="1" dirty="0" smtClean="0"/>
              <a:t>Для какого числа Y истинно высказывание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844824"/>
            <a:ext cx="77048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А)     (Y&gt;1)</a:t>
            </a:r>
            <a:r>
              <a:rPr lang="ru-RU" sz="3200" b="1" dirty="0">
                <a:sym typeface="Symbol"/>
              </a:rPr>
              <a:t></a:t>
            </a:r>
            <a:r>
              <a:rPr lang="ru-RU" sz="3200" b="1" dirty="0"/>
              <a:t>(Y&gt;4)</a:t>
            </a:r>
            <a:r>
              <a:rPr lang="ru-RU" sz="3200" b="1" dirty="0">
                <a:sym typeface="Symbol"/>
              </a:rPr>
              <a:t></a:t>
            </a:r>
            <a:r>
              <a:rPr lang="ru-RU" sz="3200" b="1" dirty="0"/>
              <a:t>(Y&lt;2) </a:t>
            </a:r>
            <a:endParaRPr lang="ru-RU" sz="3200" dirty="0"/>
          </a:p>
          <a:p>
            <a:r>
              <a:rPr lang="ru-RU" sz="3200" dirty="0"/>
              <a:t> </a:t>
            </a:r>
          </a:p>
          <a:p>
            <a:r>
              <a:rPr lang="ru-RU" sz="3200" dirty="0"/>
              <a:t>1) 1     2) 2     3) 3     4) 4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/>
              <a:t>Б)       (Y&gt;2)</a:t>
            </a:r>
            <a:r>
              <a:rPr lang="ru-RU" sz="3200" b="1" dirty="0">
                <a:sym typeface="Symbol"/>
              </a:rPr>
              <a:t></a:t>
            </a:r>
            <a:r>
              <a:rPr lang="ru-RU" sz="3200" b="1" dirty="0"/>
              <a:t>(Y&lt;2)</a:t>
            </a:r>
            <a:r>
              <a:rPr lang="ru-RU" sz="3200" b="1" dirty="0">
                <a:sym typeface="Symbol"/>
              </a:rPr>
              <a:t></a:t>
            </a:r>
            <a:r>
              <a:rPr lang="ru-RU" sz="3200" b="1" dirty="0"/>
              <a:t>(Y&gt;4) </a:t>
            </a:r>
            <a:endParaRPr lang="ru-RU" sz="3200" dirty="0"/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fr-FR" sz="3200" dirty="0" smtClean="0"/>
              <a:t>1</a:t>
            </a:r>
            <a:r>
              <a:rPr lang="fr-FR" sz="3200" dirty="0"/>
              <a:t>) 1     2) 2     3) 3     4) 4</a:t>
            </a:r>
            <a:endParaRPr lang="ru-RU" sz="3200" dirty="0"/>
          </a:p>
          <a:p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№ 6 Какое из приведенных имен удовлетворяет логическому условию: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874846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¬ (Последняя буква гласная </a:t>
            </a:r>
            <a:r>
              <a:rPr lang="ru-RU" sz="3200" b="1" dirty="0"/>
              <a:t>→ </a:t>
            </a:r>
            <a:r>
              <a:rPr lang="ru-RU" sz="3200" dirty="0"/>
              <a:t>Первая буква согласная)</a:t>
            </a:r>
            <a:r>
              <a:rPr lang="ru-RU" sz="3200" b="1" dirty="0"/>
              <a:t> </a:t>
            </a:r>
            <a:r>
              <a:rPr lang="ru-RU" sz="3200" b="1" dirty="0">
                <a:sym typeface="Symbol"/>
              </a:rPr>
              <a:t></a:t>
            </a:r>
            <a:r>
              <a:rPr lang="ru-RU" sz="3200" dirty="0"/>
              <a:t> Вторая буква согласная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</a:t>
            </a:r>
            <a:r>
              <a:rPr lang="ru-RU" sz="3200" dirty="0"/>
              <a:t>) ИРИНА		 3) СТЕПАН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2</a:t>
            </a:r>
            <a:r>
              <a:rPr lang="ru-RU" sz="3200" dirty="0"/>
              <a:t>) АРТЕМ 		 4) МАРИЯ</a:t>
            </a:r>
          </a:p>
          <a:p>
            <a:endParaRPr lang="ru-RU" sz="3200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797152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Решение:</a:t>
            </a:r>
          </a:p>
          <a:p>
            <a:r>
              <a:rPr lang="ru-RU" b="1" dirty="0"/>
              <a:t>¬</a:t>
            </a:r>
            <a:r>
              <a:rPr lang="ru-RU" dirty="0"/>
              <a:t>(Посл.гл</a:t>
            </a:r>
            <a:r>
              <a:rPr lang="ru-RU" b="1" dirty="0"/>
              <a:t>→</a:t>
            </a:r>
            <a:r>
              <a:rPr lang="ru-RU" dirty="0" err="1"/>
              <a:t>Перв.согл</a:t>
            </a:r>
            <a:r>
              <a:rPr lang="ru-RU" dirty="0"/>
              <a:t>)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</a:t>
            </a:r>
            <a:r>
              <a:rPr lang="ru-RU" b="1" dirty="0"/>
              <a:t> </a:t>
            </a:r>
            <a:r>
              <a:rPr lang="ru-RU" dirty="0"/>
              <a:t>Втор.согл=1</a:t>
            </a:r>
          </a:p>
          <a:p>
            <a:r>
              <a:rPr lang="ru-RU" dirty="0"/>
              <a:t>		1		 1  только  ИРИНА, АРТЕМ, СТЕПАН   </a:t>
            </a:r>
          </a:p>
          <a:p>
            <a:r>
              <a:rPr lang="ru-RU" b="1" dirty="0"/>
              <a:t>¬</a:t>
            </a:r>
            <a:r>
              <a:rPr lang="ru-RU" dirty="0"/>
              <a:t>(Посл.гл</a:t>
            </a:r>
            <a:r>
              <a:rPr lang="ru-RU" b="1" dirty="0"/>
              <a:t>→</a:t>
            </a:r>
            <a:r>
              <a:rPr lang="ru-RU" dirty="0" err="1"/>
              <a:t>Перв.согл</a:t>
            </a:r>
            <a:r>
              <a:rPr lang="ru-RU" dirty="0"/>
              <a:t>)=1</a:t>
            </a:r>
          </a:p>
          <a:p>
            <a:r>
              <a:rPr lang="ru-RU" dirty="0"/>
              <a:t>Посл.гл</a:t>
            </a:r>
            <a:r>
              <a:rPr lang="ru-RU" b="1" dirty="0"/>
              <a:t>→</a:t>
            </a:r>
            <a:r>
              <a:rPr lang="ru-RU" dirty="0"/>
              <a:t>Перв.согл=0</a:t>
            </a:r>
          </a:p>
          <a:p>
            <a:r>
              <a:rPr lang="ru-RU" dirty="0"/>
              <a:t>     1               0</a:t>
            </a:r>
          </a:p>
          <a:p>
            <a:r>
              <a:rPr lang="ru-RU" dirty="0"/>
              <a:t>Последняя гласная и первая не согласная  только в слове </a:t>
            </a:r>
            <a:r>
              <a:rPr lang="ru-RU" u="sng" dirty="0"/>
              <a:t>ИРИНА</a:t>
            </a:r>
            <a:r>
              <a:rPr lang="ru-RU" dirty="0"/>
              <a:t>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№ 7  Для какого слова истинно высказывание: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268760"/>
            <a:ext cx="82089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(Вторая буква согласная </a:t>
            </a:r>
            <a:r>
              <a:rPr lang="en-US" sz="3600" b="1" dirty="0">
                <a:sym typeface="Symbol"/>
              </a:rPr>
              <a:t></a:t>
            </a:r>
            <a:r>
              <a:rPr lang="ru-RU" sz="3600" dirty="0"/>
              <a:t> Последняя буква гласная) </a:t>
            </a:r>
            <a:r>
              <a:rPr lang="ru-RU" sz="3600" b="1" dirty="0"/>
              <a:t>→</a:t>
            </a:r>
            <a:r>
              <a:rPr lang="ru-RU" sz="3600" dirty="0"/>
              <a:t> Первая буква слова гласная</a:t>
            </a:r>
          </a:p>
          <a:p>
            <a:r>
              <a:rPr lang="ru-RU" sz="3600" dirty="0"/>
              <a:t> </a:t>
            </a:r>
          </a:p>
          <a:p>
            <a:pPr lvl="0"/>
            <a:r>
              <a:rPr lang="ru-RU" sz="3600" dirty="0" smtClean="0"/>
              <a:t>1) ГОРЕ          </a:t>
            </a:r>
            <a:r>
              <a:rPr lang="ru-RU" sz="3600" dirty="0"/>
              <a:t>3</a:t>
            </a:r>
            <a:r>
              <a:rPr lang="en-US" sz="3600" dirty="0"/>
              <a:t>) </a:t>
            </a:r>
            <a:r>
              <a:rPr lang="ru-RU" sz="3600" dirty="0"/>
              <a:t>ПРИВЕТ      </a:t>
            </a:r>
          </a:p>
          <a:p>
            <a:pPr lvl="0"/>
            <a:r>
              <a:rPr lang="ru-RU" sz="3600" dirty="0" smtClean="0"/>
              <a:t>2) </a:t>
            </a:r>
            <a:r>
              <a:rPr lang="ru-RU" sz="3600" dirty="0"/>
              <a:t>КРЕСЛО    </a:t>
            </a:r>
            <a:r>
              <a:rPr lang="ru-RU" sz="3600" dirty="0" smtClean="0"/>
              <a:t> 4</a:t>
            </a:r>
            <a:r>
              <a:rPr lang="ru-RU" sz="3600" dirty="0"/>
              <a:t>) ЗАКОН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0648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№ 8  Каково наименьшее натуральное число X, при котором истинно высказывание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77281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(</a:t>
            </a:r>
            <a:r>
              <a:rPr lang="en-US" sz="3600" b="1" dirty="0"/>
              <a:t>X</a:t>
            </a:r>
            <a:r>
              <a:rPr lang="en-US" sz="3600" b="1" dirty="0">
                <a:sym typeface="Symbol"/>
              </a:rPr>
              <a:t></a:t>
            </a:r>
            <a:r>
              <a:rPr lang="en-US" sz="3600" b="1" dirty="0"/>
              <a:t>(X-1)&lt; 99</a:t>
            </a:r>
            <a:r>
              <a:rPr lang="ru-RU" sz="3600" b="1" dirty="0"/>
              <a:t>)</a:t>
            </a:r>
            <a:r>
              <a:rPr lang="ru-RU" sz="3600" b="1" dirty="0">
                <a:sym typeface="Symbol"/>
              </a:rPr>
              <a:t></a:t>
            </a:r>
            <a:r>
              <a:rPr lang="en-US" sz="3600" b="1" dirty="0"/>
              <a:t>((X-1)</a:t>
            </a:r>
            <a:r>
              <a:rPr lang="en-US" sz="3600" b="1" dirty="0">
                <a:sym typeface="Symbol"/>
              </a:rPr>
              <a:t></a:t>
            </a:r>
            <a:r>
              <a:rPr lang="en-US" sz="3600" b="1" dirty="0"/>
              <a:t>(X-1)&gt;80</a:t>
            </a:r>
            <a:r>
              <a:rPr lang="ru-RU" sz="3600" b="1" dirty="0"/>
              <a:t>)</a:t>
            </a:r>
          </a:p>
          <a:p>
            <a:endParaRPr lang="ru-RU" sz="36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</TotalTime>
  <Words>267</Words>
  <Application>Microsoft Office PowerPoint</Application>
  <PresentationFormat>Экран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Логические основы вычислительной техники</vt:lpstr>
      <vt:lpstr>№1 Составьте  логическую формулу и упростите её </vt:lpstr>
      <vt:lpstr>№2  Составьте логическую схему полусумматора на 2 входа</vt:lpstr>
      <vt:lpstr>№3   Упростите выражения: </vt:lpstr>
      <vt:lpstr>№ 4  Укажите логическое выражение, равносильное данному:</vt:lpstr>
      <vt:lpstr>№ 5  Для какого числа Y истинно высказывание </vt:lpstr>
      <vt:lpstr>№ 6 Какое из приведенных имен удовлетворяет логическому условию:</vt:lpstr>
      <vt:lpstr>№ 7  Для какого слова истинно высказывание: </vt:lpstr>
      <vt:lpstr>№ 8  Каково наименьшее натуральное число X, при котором истинно высказывание </vt:lpstr>
      <vt:lpstr>№ 9 Укажите значения переменных K,L,M,N, при которых логическое выражение ложно: </vt:lpstr>
      <vt:lpstr>№ 10 Сколько различных решений имеет уравнение: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основы вычислительной техники</dc:title>
  <dc:creator>Федорова Наталья Александровна</dc:creator>
  <cp:lastModifiedBy>Федорова Наталья Александровна</cp:lastModifiedBy>
  <cp:revision>3</cp:revision>
  <dcterms:created xsi:type="dcterms:W3CDTF">2016-11-26T12:47:19Z</dcterms:created>
  <dcterms:modified xsi:type="dcterms:W3CDTF">2016-11-26T13:17:57Z</dcterms:modified>
</cp:coreProperties>
</file>