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19.08.2016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579"/>
            <a:ext cx="8398396" cy="1296988"/>
          </a:xfrm>
        </p:spPr>
        <p:txBody>
          <a:bodyPr/>
          <a:lstStyle/>
          <a:p>
            <a:pPr algn="ctr"/>
            <a:r>
              <a:rPr lang="ru-RU" dirty="0" smtClean="0"/>
              <a:t>Мясо-костный бульон</a:t>
            </a:r>
            <a:endParaRPr lang="ru-RU" dirty="0"/>
          </a:p>
        </p:txBody>
      </p:sp>
      <p:pic>
        <p:nvPicPr>
          <p:cNvPr id="1026" name="Picture 2" descr="http://www.foodtest.ru/images/myasnoj-bulon-vreden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01566"/>
            <a:ext cx="8398396" cy="5542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94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659687" cy="864096"/>
          </a:xfrm>
        </p:spPr>
        <p:txBody>
          <a:bodyPr/>
          <a:lstStyle/>
          <a:p>
            <a:r>
              <a:rPr lang="ru-RU" u="sng" dirty="0" smtClean="0"/>
              <a:t>Используем:</a:t>
            </a:r>
            <a:endParaRPr lang="ru-RU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818" y="764704"/>
            <a:ext cx="5041248" cy="2736304"/>
          </a:xfrm>
        </p:spPr>
        <p:txBody>
          <a:bodyPr>
            <a:normAutofit fontScale="92500" lnSpcReduction="10000"/>
          </a:bodyPr>
          <a:lstStyle/>
          <a:p>
            <a:pPr indent="722313">
              <a:lnSpc>
                <a:spcPct val="200000"/>
              </a:lnSpc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 варки используем кости и мясо грудинки, лопаточной и подлопаточной  части, части задней ноги массой 1,5-2 кг. 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http://www.krayferm.ru/media/catalog/product/cache/1/image/600x600/9df78eab33525d08d6e5fb8d27136e95/f/i/file_6_1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6" y="430960"/>
            <a:ext cx="3407513" cy="3068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asterkok.com/sites/default/files/lopatka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51" b="4775"/>
          <a:stretch/>
        </p:blipFill>
        <p:spPr bwMode="auto">
          <a:xfrm>
            <a:off x="4674751" y="3573016"/>
            <a:ext cx="3731626" cy="315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ages.ru.prom.st/232574493_w640_h640_okorok_nk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817" y="3573016"/>
            <a:ext cx="4627944" cy="315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492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690" y="0"/>
            <a:ext cx="7659687" cy="1168400"/>
          </a:xfrm>
        </p:spPr>
        <p:txBody>
          <a:bodyPr/>
          <a:lstStyle/>
          <a:p>
            <a:pPr algn="ctr"/>
            <a:r>
              <a:rPr lang="ru-RU" dirty="0" smtClean="0"/>
              <a:t>Бульон можно варить двумя способами: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7134" y="1124744"/>
            <a:ext cx="4468882" cy="55446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cap="all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u="sng" dirty="0" smtClean="0">
                <a:solidFill>
                  <a:srgbClr val="FF0000"/>
                </a:solidFill>
              </a:rPr>
              <a:t>1 способ:</a:t>
            </a:r>
          </a:p>
          <a:p>
            <a:pPr indent="354013">
              <a:lnSpc>
                <a:spcPct val="150000"/>
              </a:lnSpc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Подготовленные кости заливают холодной водой, доводят до кипения, снимают пену, жир и варят при слабом кипении 2-3 часа, потом закладывают подготовленные кусочки мяса и варят при слабом нагреве до готовности (1,5-2 часа), периодически снимая пену и жир. За 30-40 минут до конца варки кладут слегка подпечённые овощи, пряности. В конце варки мясо вынимают, а бульон процеживают.</a:t>
            </a:r>
            <a:endParaRPr lang="ru-RU" sz="16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ДОКУМЕНТАЦИЯ\2016\РАЗРАБОТКИ\СУПЫ\бульоны\фото\varka-bulona-na-kosti-dlya-borshh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5562" y="1207730"/>
            <a:ext cx="2289619" cy="171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ДОКУМЕНТАЦИЯ\2016\РАЗРАБОТКИ\СУПЫ\бульоны\фото\11_bulion_varitsya_na_tihom_ogn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7014" y="1512249"/>
            <a:ext cx="1663418" cy="166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ДОКУМЕНТАЦИЯ\2016\РАЗРАБОТКИ\СУПЫ\бульоны\фото\96752_71225nothumb5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9006" y="3209387"/>
            <a:ext cx="2281436" cy="152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rumimage.ru/uploads/20140421/13980680885623418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2418" y="3209387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tatic6.depositphotos.com/1171117/663/i/950/depositphotos_6631015-Carrot-and-onion-vegetables-still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1604" y="4941167"/>
            <a:ext cx="2178838" cy="184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ladygid.ru/images/stories/cpecii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442" y="5224480"/>
            <a:ext cx="16668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lh3.googleusercontent.com/-zqlOOW5r8MU/VQtNwT5dl2I/AAAAAAAAQXA/B96hxR8Q2hk/s400/DSC_5265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7306" y="5114387"/>
            <a:ext cx="2448272" cy="167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741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260648"/>
            <a:ext cx="7632848" cy="720080"/>
          </a:xfrm>
        </p:spPr>
        <p:txBody>
          <a:bodyPr/>
          <a:lstStyle/>
          <a:p>
            <a:pPr algn="ctr"/>
            <a:r>
              <a:rPr lang="ru-RU" dirty="0" smtClean="0"/>
              <a:t>Мясо-костный бульон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3" y="980728"/>
            <a:ext cx="4752528" cy="5688632"/>
          </a:xfrm>
        </p:spPr>
        <p:txBody>
          <a:bodyPr>
            <a:noAutofit/>
          </a:bodyPr>
          <a:lstStyle/>
          <a:p>
            <a:pPr algn="ctr"/>
            <a:r>
              <a:rPr lang="ru-RU" sz="23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 способ:</a:t>
            </a:r>
          </a:p>
          <a:p>
            <a:r>
              <a:rPr lang="ru-RU" sz="2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дно казана кладут подготовленные кости, на них кусочки мяса, заливают холодной водой, при сильном нагреве доводят до кипения, снимают пену и варят при слабом нагреве 1,5-2 часа, снимая пену и жир. Готовое мясо достают, а кости продолжают варить. За 30-40 минут до окончания варки кладут подпечённые овощи и пучок пряностей. Готовый бульон процеживают.</a:t>
            </a:r>
            <a:endParaRPr lang="ru-RU" sz="23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http://pojrem.ru/img/k-159-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6704" y="980728"/>
            <a:ext cx="204966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colady.ru/wp-content/uploads/2012/11/kastrula_.5pn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5932" y="1468494"/>
            <a:ext cx="1622742" cy="145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edaetoprosto.ru/kulinar/xblud375/s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5024" y="2636912"/>
            <a:ext cx="2151273" cy="161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zhenskoe-mnenie.ru/images/h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9581" y="3150191"/>
            <a:ext cx="2435443" cy="156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.povar.ru/uploads/32/35/67/3d/bulon_iz_konini-26613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181" y="5330669"/>
            <a:ext cx="2532362" cy="1527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botanichka.ru/wp-content/themes/botanichka/thumb.php?src=http://www.botanichka.ru/wp-content/uploads/2016/01/Zalivnoe-iz-kuritcy-06.jpg&amp;w=250&amp;h=250&amp;zc=1&amp;q=8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630" y="4372253"/>
            <a:ext cx="1916832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1490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63</TotalTime>
  <Words>169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Соседство</vt:lpstr>
      <vt:lpstr>Мясо-костный бульон</vt:lpstr>
      <vt:lpstr>Используем:</vt:lpstr>
      <vt:lpstr>Бульон можно варить двумя способами:</vt:lpstr>
      <vt:lpstr>Мясо-костный бульон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Мясо-костный бульон</dc:title>
  <dc:creator>Викулёчек</dc:creator>
  <cp:lastModifiedBy>Викулёчек</cp:lastModifiedBy>
  <cp:revision>8</cp:revision>
  <dcterms:created xsi:type="dcterms:W3CDTF">2016-08-18T10:20:26Z</dcterms:created>
  <dcterms:modified xsi:type="dcterms:W3CDTF">2016-08-19T05:27:21Z</dcterms:modified>
</cp:coreProperties>
</file>