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38" d="100"/>
          <a:sy n="38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дружный 6 А       класс!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892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44644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Великолепный наш классный руководитель Лилия </a:t>
            </a:r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Фатыховна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9405"/>
            <a:ext cx="3607296" cy="64129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148" y="49405"/>
            <a:ext cx="4233847" cy="646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79" y="0"/>
            <a:ext cx="92041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3528"/>
            <a:ext cx="7242048" cy="12961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 для нас не шутка,         а серьёзная наука</a:t>
            </a:r>
            <a:endParaRPr lang="ru-RU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564" y="2967964"/>
            <a:ext cx="5148065" cy="38610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1449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5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работать мы любим!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35" y="1052736"/>
            <a:ext cx="4876800" cy="2743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993315"/>
            <a:ext cx="3152949" cy="56052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893" y="3276985"/>
            <a:ext cx="2288853" cy="4069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276985"/>
            <a:ext cx="192881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27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Изящная</vt:lpstr>
      <vt:lpstr>Презентация PowerPoint</vt:lpstr>
      <vt:lpstr>Презентация PowerPoint</vt:lpstr>
      <vt:lpstr>Спорт для нас не шутка,         а серьёзная наука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13</cp:revision>
  <dcterms:created xsi:type="dcterms:W3CDTF">2016-11-11T09:19:26Z</dcterms:created>
  <dcterms:modified xsi:type="dcterms:W3CDTF">2016-11-26T12:28:21Z</dcterms:modified>
</cp:coreProperties>
</file>