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93" r:id="rId2"/>
    <p:sldId id="260" r:id="rId3"/>
    <p:sldId id="291" r:id="rId4"/>
    <p:sldId id="257" r:id="rId5"/>
    <p:sldId id="294" r:id="rId6"/>
    <p:sldId id="295" r:id="rId7"/>
    <p:sldId id="296" r:id="rId8"/>
    <p:sldId id="297" r:id="rId9"/>
    <p:sldId id="298" r:id="rId10"/>
    <p:sldId id="263" r:id="rId11"/>
    <p:sldId id="284" r:id="rId12"/>
    <p:sldId id="299" r:id="rId13"/>
    <p:sldId id="258" r:id="rId14"/>
    <p:sldId id="264" r:id="rId15"/>
    <p:sldId id="290" r:id="rId16"/>
    <p:sldId id="269" r:id="rId17"/>
    <p:sldId id="270" r:id="rId18"/>
    <p:sldId id="282" r:id="rId19"/>
    <p:sldId id="283" r:id="rId20"/>
    <p:sldId id="273" r:id="rId21"/>
    <p:sldId id="274" r:id="rId22"/>
    <p:sldId id="288" r:id="rId23"/>
    <p:sldId id="287" r:id="rId24"/>
    <p:sldId id="267" r:id="rId25"/>
    <p:sldId id="28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D2DD4-913D-4A82-81B9-52F120DF587E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71A33-4C63-4A21-A714-AB18490B15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372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100faktov.ucoz.com/news/20_faktov_o_chelovecheskom_serdce/2012-03-26-147" TargetMode="External"/><Relationship Id="rId2" Type="http://schemas.openxmlformats.org/officeDocument/2006/relationships/hyperlink" Target="http://www.liveinternet.ru/users/3874862/rubric/2159444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aby.ru/community/v&#8230;" TargetMode="External"/><Relationship Id="rId13" Type="http://schemas.openxmlformats.org/officeDocument/2006/relationships/hyperlink" Target="http://www.interactive-biology&#8230;" TargetMode="External"/><Relationship Id="rId3" Type="http://schemas.openxmlformats.org/officeDocument/2006/relationships/hyperlink" Target="http://healtheconomics.ru/inde&#8230;" TargetMode="External"/><Relationship Id="rId7" Type="http://schemas.openxmlformats.org/officeDocument/2006/relationships/hyperlink" Target="http://900igr.net/kartinki/okruzhajuschij-mir/Vnutrennee-stroenie-cheloveka/006-K-vneshnemu-stroeniju-cheloveka-otnosjatsja-sledujuschie-chasti-tela.html" TargetMode="External"/><Relationship Id="rId12" Type="http://schemas.openxmlformats.org/officeDocument/2006/relationships/hyperlink" Target="http://skeletos.zharko.ru/file/26" TargetMode="External"/><Relationship Id="rId2" Type="http://schemas.openxmlformats.org/officeDocument/2006/relationships/hyperlink" Target="http://mama.passion.ru/?page=1&#8230;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100faktov.ucoz.com/news/20_faktov_o_chelovecheskom_serdce/2012-03-26-147" TargetMode="External"/><Relationship Id="rId11" Type="http://schemas.openxmlformats.org/officeDocument/2006/relationships/hyperlink" Target="http://klubknig.ru/stroenie-ch&#8230;" TargetMode="External"/><Relationship Id="rId5" Type="http://schemas.openxmlformats.org/officeDocument/2006/relationships/hyperlink" Target="http://www.liveinternet.ru/users/3874862/rubric/2159444/" TargetMode="External"/><Relationship Id="rId10" Type="http://schemas.openxmlformats.org/officeDocument/2006/relationships/hyperlink" Target="http://metin2.wordpressy.pl/?p&#8230;" TargetMode="External"/><Relationship Id="rId4" Type="http://schemas.openxmlformats.org/officeDocument/2006/relationships/hyperlink" Target="http://votrube.ru/23661-intere&#8230;" TargetMode="External"/><Relationship Id="rId9" Type="http://schemas.openxmlformats.org/officeDocument/2006/relationships/hyperlink" Target="http://www.ukrdidac.com.ua/ru/&#8230;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85728"/>
            <a:ext cx="8183880" cy="6429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school.xvatit.com/images/d/d0/010.01-021.jpg"/>
          <p:cNvPicPr>
            <a:picLocks noChangeAspect="1" noChangeArrowheads="1"/>
          </p:cNvPicPr>
          <p:nvPr/>
        </p:nvPicPr>
        <p:blipFill>
          <a:blip r:embed="rId2" cstate="print">
            <a:lum bright="20000" contrast="-20000"/>
          </a:blip>
          <a:srcRect/>
          <a:stretch>
            <a:fillRect/>
          </a:stretch>
        </p:blipFill>
        <p:spPr bwMode="auto">
          <a:xfrm>
            <a:off x="285720" y="142852"/>
            <a:ext cx="8715436" cy="6572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Admin\Рабочий стол\Новая папка\7359967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142984"/>
            <a:ext cx="4572032" cy="38844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5" name="Группа 4"/>
          <p:cNvGrpSpPr/>
          <p:nvPr/>
        </p:nvGrpSpPr>
        <p:grpSpPr>
          <a:xfrm>
            <a:off x="1643042" y="428604"/>
            <a:ext cx="6072230" cy="695565"/>
            <a:chOff x="0" y="9407"/>
            <a:chExt cx="6072230" cy="695565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9407"/>
              <a:ext cx="6072230" cy="695565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33955" y="43362"/>
              <a:ext cx="6004320" cy="62765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ctr" defTabSz="1289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b="1" kern="1200" dirty="0" smtClean="0"/>
                <a:t>Страна </a:t>
              </a:r>
              <a:r>
                <a:rPr lang="ru-RU" sz="2900" b="1" kern="1200" dirty="0" err="1" smtClean="0"/>
                <a:t>Здоровячков</a:t>
              </a:r>
              <a:endParaRPr lang="ru-RU" sz="2900" b="1" kern="1200" dirty="0"/>
            </a:p>
          </p:txBody>
        </p:sp>
      </p:grpSp>
      <p:pic>
        <p:nvPicPr>
          <p:cNvPr id="8" name="Picture 10" descr="PIC_0688"/>
          <p:cNvPicPr>
            <a:picLocks noChangeAspect="1" noChangeArrowheads="1"/>
          </p:cNvPicPr>
          <p:nvPr/>
        </p:nvPicPr>
        <p:blipFill>
          <a:blip r:embed="rId4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49204">
            <a:off x="141666" y="4847218"/>
            <a:ext cx="2714644" cy="19939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18 1"/>
          <p:cNvPicPr/>
          <p:nvPr/>
        </p:nvPicPr>
        <p:blipFill>
          <a:blip r:embed="rId2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928670"/>
            <a:ext cx="7358114" cy="5357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57158" y="357166"/>
            <a:ext cx="8358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…если бы не было скелета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57166"/>
            <a:ext cx="8715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Важно!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3" name="Picture 12" descr="PIC_0745"/>
          <p:cNvPicPr>
            <a:picLocks noChangeAspect="1" noChangeArrowheads="1"/>
          </p:cNvPicPr>
          <p:nvPr/>
        </p:nvPicPr>
        <p:blipFill>
          <a:blip r:embed="rId3" cstate="email">
            <a:lum bright="-12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142852"/>
            <a:ext cx="1800037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PIC_0743"/>
          <p:cNvPicPr>
            <a:picLocks noChangeAspect="1" noChangeArrowheads="1"/>
          </p:cNvPicPr>
          <p:nvPr/>
        </p:nvPicPr>
        <p:blipFill>
          <a:blip r:embed="rId4" cstate="email">
            <a:lum bright="-6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285860"/>
            <a:ext cx="3286148" cy="371477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42844" y="5500702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Всегда следить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 своей осанкой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6" name="Picture 10" descr="http://arumbiz.ru/wp-content/uploads/2011/08/osanka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643314"/>
            <a:ext cx="3568700" cy="2863850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929190" y="2714620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Правильно сидеть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00042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СТРОЕНИЕ ТЕЛА ЧЕЛОВЕКА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428736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Внешнее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628" y="1428736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Внутреннее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 rot="2987922">
            <a:off x="2989833" y="1012441"/>
            <a:ext cx="484632" cy="571504"/>
          </a:xfrm>
          <a:prstGeom prst="downArrow">
            <a:avLst>
              <a:gd name="adj1" fmla="val 18142"/>
              <a:gd name="adj2" fmla="val 518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8727034">
            <a:off x="5388219" y="987367"/>
            <a:ext cx="439114" cy="509626"/>
          </a:xfrm>
          <a:prstGeom prst="downArrow">
            <a:avLst>
              <a:gd name="adj1" fmla="val 21718"/>
              <a:gd name="adj2" fmla="val 518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2987922">
            <a:off x="2989834" y="1012440"/>
            <a:ext cx="484632" cy="571504"/>
          </a:xfrm>
          <a:prstGeom prst="downArrow">
            <a:avLst>
              <a:gd name="adj1" fmla="val 18142"/>
              <a:gd name="adj2" fmla="val 518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000232" y="2000240"/>
            <a:ext cx="484632" cy="487734"/>
          </a:xfrm>
          <a:prstGeom prst="downArrow">
            <a:avLst>
              <a:gd name="adj1" fmla="val 18142"/>
              <a:gd name="adj2" fmla="val 518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357950" y="2000240"/>
            <a:ext cx="484632" cy="487734"/>
          </a:xfrm>
          <a:prstGeom prst="downArrow">
            <a:avLst>
              <a:gd name="adj1" fmla="val 18142"/>
              <a:gd name="adj2" fmla="val 536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142976" y="2786058"/>
            <a:ext cx="23574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</a:rPr>
              <a:t>Голова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</a:rPr>
              <a:t>Шея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</a:rPr>
              <a:t>Туловище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B0F0"/>
                </a:solidFill>
              </a:rPr>
              <a:t>грудь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B0F0"/>
                </a:solidFill>
              </a:rPr>
              <a:t>живот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B0F0"/>
                </a:solidFill>
              </a:rPr>
              <a:t>спина 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</a:rPr>
              <a:t>Руки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</a:rPr>
              <a:t>Ноги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00760" y="2571744"/>
            <a:ext cx="21563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</a:rPr>
              <a:t>Мозг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</a:rPr>
              <a:t>Легкие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</a:rPr>
              <a:t>Сердце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</a:rPr>
              <a:t>Печень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</a:rPr>
              <a:t>Желудок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</a:rPr>
              <a:t>Кишечник</a:t>
            </a:r>
          </a:p>
        </p:txBody>
      </p:sp>
      <p:pic>
        <p:nvPicPr>
          <p:cNvPr id="14" name="Рисунок 13" descr="сканирование0034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071546"/>
            <a:ext cx="3429024" cy="55768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2" descr="http://www.korsikanec.ru/images/aibolit-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357166"/>
            <a:ext cx="140335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канирование0034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500042"/>
            <a:ext cx="3429024" cy="5719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http://www.korsikanec.ru/images/aibolit-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214290"/>
            <a:ext cx="140335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86182" y="1500174"/>
            <a:ext cx="4929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Скелет служит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 только  опорой, но 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3306" y="2500306"/>
            <a:ext cx="51844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защищает все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внутренние органы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diesel.kg/forums/uploads/post-6287-0-10427200-13243769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500042"/>
            <a:ext cx="2357454" cy="2928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9" name="Picture 5" descr="H:\1297379754_image4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642918"/>
            <a:ext cx="2575412" cy="26421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H:\781707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0"/>
            <a:ext cx="2788179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1" name="Picture 7" descr="H:\568272-Liver-1372202922-944-640x4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000504"/>
            <a:ext cx="2381267" cy="1785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2" name="Picture 8" descr="H:\i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4000504"/>
            <a:ext cx="2428879" cy="2000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28596" y="342900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Лёгкое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607220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Печень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6512" y="350043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Сердце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43636" y="6072206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Желудок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6116" y="264318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Головной мозг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7554" y="314324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Кишечник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1" name="Picture 1" descr="I:\внутренние органы фото\zhirovoy-gepatoz-pecheni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3643314"/>
            <a:ext cx="2141144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14290"/>
            <a:ext cx="8183880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Кровеносная система человека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8" name="Picture 2" descr="http://hi-intel.ru/302/img/10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1285860"/>
            <a:ext cx="3357586" cy="45341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http://www.korsikanec.ru/images/aibolit-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20" y="4857760"/>
            <a:ext cx="140335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043.radikal.ru/0911/3d/aef90c6545a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285860"/>
            <a:ext cx="7858180" cy="4286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7572396" cy="78581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Мышцы</a:t>
            </a:r>
            <a:endParaRPr lang="ru-RU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5" name="Picture 2" descr="http://www.korsikanec.ru/images/aibolit-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0"/>
            <a:ext cx="140335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2844" y="5643578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их помощью твое тело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способно делать удивительные вещи.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81000"/>
            <a:ext cx="5257800" cy="48196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0" y="5410200"/>
            <a:ext cx="856553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Сильные мышцы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помогают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тебе поднимать тяжести</a:t>
            </a:r>
            <a:endParaRPr lang="en-US" sz="32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357166"/>
            <a:ext cx="8858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Гибкие, растягивающиеся мышцы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позволяют тебе: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6057781"/>
            <a:ext cx="842968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заниматься спортом</a:t>
            </a:r>
            <a:endParaRPr lang="en-US" sz="28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8" name="Picture 2" descr="40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500034" y="1214422"/>
            <a:ext cx="3683030" cy="4786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3" descr="41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5357818" y="857232"/>
            <a:ext cx="3289299" cy="52149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4" descr="39"/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/>
          <a:stretch>
            <a:fillRect/>
          </a:stretch>
        </p:blipFill>
        <p:spPr bwMode="auto">
          <a:xfrm>
            <a:off x="3857620" y="2143116"/>
            <a:ext cx="1760538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71480"/>
            <a:ext cx="7072362" cy="4778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 строить рожицы</a:t>
            </a:r>
            <a:endParaRPr lang="ru-RU" sz="28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korsikanec.ru/images/aibolit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857232"/>
            <a:ext cx="6858048" cy="485778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scdn.bbc.co.uk/worldservice/assets/images/2013/04/16/130416123557_space_blog1_304x304_bbc_nocredit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2910" y="928670"/>
            <a:ext cx="3643338" cy="5357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screen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928670"/>
            <a:ext cx="3786214" cy="54483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85720" y="285728"/>
            <a:ext cx="850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Природный скафандр человека - кожа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576530" cy="2071678"/>
          </a:xfrm>
        </p:spPr>
        <p:txBody>
          <a:bodyPr>
            <a:normAutofit/>
          </a:bodyPr>
          <a:lstStyle/>
          <a:p>
            <a:pPr lvl="0" algn="ctr"/>
            <a:r>
              <a:rPr lang="ru-RU" sz="28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Кожа имеет три слоя. </a:t>
            </a:r>
            <a:r>
              <a:rPr lang="en-US" sz="28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br>
              <a:rPr lang="en-US" sz="28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Наружный слой – </a:t>
            </a:r>
            <a:r>
              <a:rPr lang="ru-RU" sz="2800" u="sng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эпидермис</a:t>
            </a:r>
            <a:r>
              <a:rPr lang="ru-RU" sz="28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, средний – </a:t>
            </a:r>
            <a:r>
              <a:rPr lang="ru-RU" sz="2800" u="sng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дерма</a:t>
            </a:r>
            <a:r>
              <a:rPr lang="ru-RU" sz="28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, внутренний – </a:t>
            </a:r>
            <a:r>
              <a:rPr lang="ru-RU" sz="2800" u="sng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подкожная жировая клетчатка</a:t>
            </a:r>
            <a:r>
              <a:rPr lang="ru-RU" sz="2800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. </a:t>
            </a:r>
            <a:endParaRPr lang="ru-RU" sz="2800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www.goldsgym.ru/files/image/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357430"/>
            <a:ext cx="3760604" cy="3429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3438" y="2357430"/>
            <a:ext cx="3857652" cy="335758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786314" y="5857892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Клетка кожи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5857892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Строение кожи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allphoto.in.ua/photo/54/es20172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5" y="500042"/>
            <a:ext cx="2928958" cy="1934289"/>
          </a:xfrm>
          <a:prstGeom prst="rect">
            <a:avLst/>
          </a:prstGeom>
          <a:noFill/>
        </p:spPr>
      </p:pic>
      <p:pic>
        <p:nvPicPr>
          <p:cNvPr id="6" name="Picture 4" descr="http://s.alriyadh.com/2012/09/28/img/4333114889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28604"/>
            <a:ext cx="2928958" cy="2286016"/>
          </a:xfrm>
          <a:prstGeom prst="rect">
            <a:avLst/>
          </a:prstGeom>
          <a:noFill/>
        </p:spPr>
      </p:pic>
      <p:pic>
        <p:nvPicPr>
          <p:cNvPr id="1032" name="Picture 8" descr="http://900igr.net/datai/biologija/Stroenie-skeleta-cheloveka/0010-011-Kletki-kost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857232"/>
            <a:ext cx="2143140" cy="4071966"/>
          </a:xfrm>
          <a:prstGeom prst="rect">
            <a:avLst/>
          </a:prstGeom>
          <a:noFill/>
        </p:spPr>
      </p:pic>
      <p:pic>
        <p:nvPicPr>
          <p:cNvPr id="1034" name="Picture 10" descr="http://www.deutsche-apotheker-zeitung.de/uploads/tx_crondaz/tagesnews-image/Neuronen_Nervenzellen_Verbindungen_DAZ_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286124"/>
            <a:ext cx="2857520" cy="228891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28596" y="285749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Клетки крови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5786454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Нервная клетка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43307" y="5143512"/>
            <a:ext cx="2071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Костная клетка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6" name="Picture 12" descr="http://www.interactive-biology.com/wp-content/uploads/2012/04/Muscle-cells-1024x102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500042"/>
            <a:ext cx="2714644" cy="2320885"/>
          </a:xfrm>
          <a:prstGeom prst="rect">
            <a:avLst/>
          </a:prstGeom>
          <a:noFill/>
        </p:spPr>
      </p:pic>
      <p:pic>
        <p:nvPicPr>
          <p:cNvPr id="1038" name="Picture 14" descr="http://domik.webhost.ru/pictures/planet_x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3357562"/>
            <a:ext cx="2714644" cy="221457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215074" y="2857496"/>
            <a:ext cx="1916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Клетка мышцы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29323" y="5786454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Клетка головного мозга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2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rPr>
              <a:t>клеток</a:t>
            </a:r>
            <a:endParaRPr lang="ru-RU" sz="5400" dirty="0"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610494">
            <a:off x="433031" y="1970068"/>
            <a:ext cx="8355167" cy="196877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scene3d>
            <a:camera prst="isometricOffAxis1Right"/>
            <a:lightRig rig="threePt" dir="t"/>
          </a:scene3d>
          <a:sp3d>
            <a:bevelT w="139700" h="139700" prst="divot"/>
          </a:sp3d>
        </p:spPr>
        <p:txBody>
          <a:bodyPr wrap="square">
            <a:prstTxWarp prst="textWave2">
              <a:avLst>
                <a:gd name="adj1" fmla="val 12500"/>
                <a:gd name="adj2" fmla="val -1700"/>
              </a:avLst>
            </a:prstTxWarp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100 000 000 000 000 </a:t>
            </a:r>
            <a:endParaRPr lang="ru-RU" sz="66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http://www.korsikanec.ru/images/aibolit-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4786322"/>
            <a:ext cx="1571636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928670"/>
            <a:ext cx="85011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en-US" dirty="0" smtClean="0"/>
              <a:t> </a:t>
            </a: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3929066"/>
            <a:ext cx="4388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2"/>
              </a:rPr>
              <a:t/>
            </a:r>
            <a:br>
              <a:rPr lang="ru-RU" u="sng" dirty="0" smtClean="0">
                <a:hlinkClick r:id="rId2"/>
              </a:rPr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5000636"/>
            <a:ext cx="4760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3"/>
              </a:rPr>
              <a:t/>
            </a:r>
            <a:br>
              <a:rPr lang="ru-RU" u="sng" dirty="0" smtClean="0">
                <a:hlinkClick r:id="rId3"/>
              </a:rPr>
            </a:br>
            <a:endParaRPr lang="ru-RU" dirty="0"/>
          </a:p>
        </p:txBody>
      </p:sp>
      <p:pic>
        <p:nvPicPr>
          <p:cNvPr id="15" name="Picture 3" descr="сканирование0035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142852"/>
            <a:ext cx="5143536" cy="5643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0" descr="PIC_0688"/>
          <p:cNvPicPr>
            <a:picLocks noChangeAspect="1" noChangeArrowheads="1"/>
          </p:cNvPicPr>
          <p:nvPr/>
        </p:nvPicPr>
        <p:blipFill>
          <a:blip r:embed="rId5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59511">
            <a:off x="402318" y="334568"/>
            <a:ext cx="2500330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57158" y="5929330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Строение клетки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57166"/>
            <a:ext cx="818388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Автор: Здорова Г.А. ГБОУ НСО ОЦДК</a:t>
            </a:r>
            <a:br>
              <a:rPr lang="ru-RU" sz="2800" b="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Интернет ресурсы</a:t>
            </a:r>
            <a:endParaRPr lang="ru-RU" sz="2800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1214422"/>
            <a:ext cx="9144000" cy="528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http://mama.passion.ru/?page=1…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http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://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healtheconomics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.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ru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/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inde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…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http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://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votrube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.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ru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/23661-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intere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…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http://www.liveinternet.ru/use…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http://100faktov.ucoz.com/news…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</a:p>
          <a:p>
            <a:pPr lvl="0" algn="ctr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Arial" pitchFamily="34" charset="0"/>
                <a:cs typeface="Arial" pitchFamily="34" charset="0"/>
                <a:hlinkClick r:id="rId7"/>
              </a:rPr>
              <a:t>http://900igr.net/kartinki/okr…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http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://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www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.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baby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.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ru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/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community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/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v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...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http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://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www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.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ukrdidac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.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com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.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ua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/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ru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/…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http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://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metin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2.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wordpressy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.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pl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/?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p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…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1"/>
              </a:rPr>
              <a:t>http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1"/>
              </a:rPr>
              <a:t>://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1"/>
              </a:rPr>
              <a:t>klubknig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1"/>
              </a:rPr>
              <a:t>.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1"/>
              </a:rPr>
              <a:t>ru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1"/>
              </a:rPr>
              <a:t>/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1"/>
              </a:rPr>
              <a:t>stroenie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1"/>
              </a:rPr>
              <a:t>-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1"/>
              </a:rPr>
              <a:t>ch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1"/>
              </a:rPr>
              <a:t>…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2"/>
              </a:rPr>
              <a:t>http://skeletos.zharko.ru/file/26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3"/>
              </a:rPr>
              <a:t>hhttp://domik.webhost.ru/paint.… 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3"/>
              </a:rPr>
              <a:t>ttp://www.interactive-biology…</a:t>
            </a:r>
            <a:endParaRPr kumimoji="0" lang="ru-RU" b="1" i="0" u="sng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http://nsportal.ru/nachalnaya-shkola/vospitatelnaya-rabota/telo-cheloveka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http://ex.by/6917-pravdivoe-reakciya-organizma-na-populyarnyj.html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6072206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Г. Новосибирск</a:t>
            </a:r>
            <a:endParaRPr lang="ru-RU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82885"/>
            <a:ext cx="8183880" cy="61722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Внешнее строение</a:t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>Части тела человека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3" name="Picture 4" descr="http://fs.nashaucheba.ru/tw_files2/urls_3/1077/d-1076982/img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285860"/>
            <a:ext cx="6858048" cy="4286280"/>
          </a:xfrm>
          <a:prstGeom prst="rect">
            <a:avLst/>
          </a:prstGeom>
          <a:noFill/>
        </p:spPr>
      </p:pic>
      <p:pic>
        <p:nvPicPr>
          <p:cNvPr id="4" name="Picture 2" descr="http://detsad-kitty.ru/uploads/posts/2013-05/1367760396_j423549_1352044620th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0"/>
            <a:ext cx="7000924" cy="642942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52"/>
            <a:ext cx="7162800" cy="5326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0" y="5715000"/>
            <a:ext cx="82931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Внутри твоего тела находятся кости.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Кости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соединяются в скелет</a:t>
            </a:r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://www.korsikanec.ru/images/aibolit-1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20" y="0"/>
            <a:ext cx="140335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0"/>
            <a:ext cx="7315200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371600" y="5715000"/>
            <a:ext cx="64055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Кости внутри тебя соединены так ловко, что ты</a:t>
            </a:r>
          </a:p>
          <a:p>
            <a:r>
              <a:rPr lang="ru-RU" sz="2400">
                <a:latin typeface="Times New Roman" pitchFamily="18" charset="0"/>
              </a:rPr>
              <a:t>без труда можешь… чесать макушку,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57200"/>
            <a:ext cx="6781800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438400" y="5943600"/>
            <a:ext cx="4414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</a:rPr>
              <a:t>…сидеть, скрестив ноги и руки, 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57166"/>
            <a:ext cx="2897187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981200" y="6096000"/>
            <a:ext cx="4273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</a:rPr>
              <a:t>…открывать рот, чтобы жевать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"/>
            <a:ext cx="6477000" cy="531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371600" y="5715000"/>
            <a:ext cx="67103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</a:rPr>
              <a:t>Когда ты скрещиваешь ноги, твои кости выглядят</a:t>
            </a:r>
          </a:p>
          <a:p>
            <a:pPr algn="ctr"/>
            <a:r>
              <a:rPr lang="ru-RU" sz="2400">
                <a:latin typeface="Times New Roman" pitchFamily="18" charset="0"/>
              </a:rPr>
              <a:t>вот так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685800"/>
            <a:ext cx="6172200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981200" y="5943600"/>
            <a:ext cx="520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Когда ты лежишь, кости выглядят так.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1089</TotalTime>
  <Words>194</Words>
  <Application>Microsoft Office PowerPoint</Application>
  <PresentationFormat>Экран (4:3)</PresentationFormat>
  <Paragraphs>91</Paragraphs>
  <Slides>25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Аспект</vt:lpstr>
      <vt:lpstr>Презентация PowerPoint</vt:lpstr>
      <vt:lpstr>Презентация PowerPoint</vt:lpstr>
      <vt:lpstr>Внешнее строение Части тела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Кровеносная система человека</vt:lpstr>
      <vt:lpstr>Мышцы</vt:lpstr>
      <vt:lpstr>Презентация PowerPoint</vt:lpstr>
      <vt:lpstr>Презентация PowerPoint</vt:lpstr>
      <vt:lpstr>И строить рожицы</vt:lpstr>
      <vt:lpstr>Презентация PowerPoint</vt:lpstr>
      <vt:lpstr>Кожа имеет три слоя.   Наружный слой – эпидермис, средний – дерма, внутренний – подкожная жировая клетчатка. </vt:lpstr>
      <vt:lpstr>Презентация PowerPoint</vt:lpstr>
      <vt:lpstr>клеток</vt:lpstr>
      <vt:lpstr>Презентация PowerPoint</vt:lpstr>
      <vt:lpstr>Автор: Здорова Г.А. ГБОУ НСО ОЦДК Интернет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Vospitatel</dc:creator>
  <cp:lastModifiedBy>dns</cp:lastModifiedBy>
  <cp:revision>94</cp:revision>
  <dcterms:created xsi:type="dcterms:W3CDTF">2014-03-30T07:42:06Z</dcterms:created>
  <dcterms:modified xsi:type="dcterms:W3CDTF">2016-11-26T08:34:19Z</dcterms:modified>
</cp:coreProperties>
</file>