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CE737"/>
    <a:srgbClr val="40DE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DE2904-3191-47B6-B115-DFF055F44F32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</dgm:pt>
    <dgm:pt modelId="{CC8EADF8-37D4-4B73-A786-63F35A40A7EB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rgbClr val="002060"/>
              </a:solidFill>
            </a:rPr>
            <a:t>Правильное соотношение форм деятельности и просвещения на разных возрастных этапах. </a:t>
          </a:r>
          <a:endParaRPr lang="ru-RU" dirty="0">
            <a:solidFill>
              <a:srgbClr val="002060"/>
            </a:solidFill>
          </a:endParaRPr>
        </a:p>
      </dgm:t>
    </dgm:pt>
    <dgm:pt modelId="{6AD8CA2A-1353-4223-BF45-6FE440BAA02D}" type="sibTrans" cxnId="{5E41486C-8221-4868-8D36-877B9827BEF1}">
      <dgm:prSet/>
      <dgm:spPr/>
      <dgm:t>
        <a:bodyPr/>
        <a:lstStyle/>
        <a:p>
          <a:endParaRPr lang="ru-RU"/>
        </a:p>
      </dgm:t>
    </dgm:pt>
    <dgm:pt modelId="{7FA685C5-446E-4B26-B5CC-FF218BE00692}" type="parTrans" cxnId="{5E41486C-8221-4868-8D36-877B9827BEF1}">
      <dgm:prSet/>
      <dgm:spPr/>
      <dgm:t>
        <a:bodyPr/>
        <a:lstStyle/>
        <a:p>
          <a:endParaRPr lang="ru-RU"/>
        </a:p>
      </dgm:t>
    </dgm:pt>
    <dgm:pt modelId="{035ADDF7-F965-4202-9843-FAED1C49C3A2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rgbClr val="002060"/>
              </a:solidFill>
            </a:rPr>
            <a:t>Не педагог, не родители воспитывают ребенка, а ребенок адаптируется к поведению родителей и также адаптируется к жизненным ситуациям, из которых складывается его жизненный путь.</a:t>
          </a:r>
          <a:endParaRPr lang="ru-RU" dirty="0">
            <a:solidFill>
              <a:srgbClr val="002060"/>
            </a:solidFill>
          </a:endParaRPr>
        </a:p>
      </dgm:t>
    </dgm:pt>
    <dgm:pt modelId="{708686FB-6D63-421B-B44B-9A55DC87F047}" type="sibTrans" cxnId="{2AA97555-0DA4-4A10-826F-F689D208D9A4}">
      <dgm:prSet/>
      <dgm:spPr/>
      <dgm:t>
        <a:bodyPr/>
        <a:lstStyle/>
        <a:p>
          <a:endParaRPr lang="ru-RU"/>
        </a:p>
      </dgm:t>
    </dgm:pt>
    <dgm:pt modelId="{5AE7FFC5-B87E-452A-80A6-7FC818BA20B4}" type="parTrans" cxnId="{2AA97555-0DA4-4A10-826F-F689D208D9A4}">
      <dgm:prSet/>
      <dgm:spPr/>
      <dgm:t>
        <a:bodyPr/>
        <a:lstStyle/>
        <a:p>
          <a:endParaRPr lang="ru-RU"/>
        </a:p>
      </dgm:t>
    </dgm:pt>
    <dgm:pt modelId="{31C0BD09-0F8D-4145-84D8-7C177E33023C}">
      <dgm:prSet/>
      <dgm:spPr/>
      <dgm:t>
        <a:bodyPr/>
        <a:lstStyle/>
        <a:p>
          <a:pPr algn="ctr"/>
          <a:r>
            <a:rPr lang="ru-RU" dirty="0" smtClean="0">
              <a:solidFill>
                <a:srgbClr val="002060"/>
              </a:solidFill>
            </a:rPr>
            <a:t>Деятельность (учебная, общественно полезная), отношения между детьми в коллективе, отношения воспитанников с педагогами и родителями, эстетика быта, мир природы, искусства.</a:t>
          </a:r>
          <a:endParaRPr lang="ru-RU" dirty="0">
            <a:solidFill>
              <a:srgbClr val="002060"/>
            </a:solidFill>
          </a:endParaRPr>
        </a:p>
      </dgm:t>
    </dgm:pt>
    <dgm:pt modelId="{34DC4A19-991E-4FFC-87F7-4CBBCD49A55E}" type="parTrans" cxnId="{586883A2-3529-4031-9411-00F4EAE2BE82}">
      <dgm:prSet/>
      <dgm:spPr/>
      <dgm:t>
        <a:bodyPr/>
        <a:lstStyle/>
        <a:p>
          <a:endParaRPr lang="ru-RU"/>
        </a:p>
      </dgm:t>
    </dgm:pt>
    <dgm:pt modelId="{BE7BCC7C-0399-4D43-B558-12F04FB75BCE}" type="sibTrans" cxnId="{586883A2-3529-4031-9411-00F4EAE2BE82}">
      <dgm:prSet/>
      <dgm:spPr/>
      <dgm:t>
        <a:bodyPr/>
        <a:lstStyle/>
        <a:p>
          <a:endParaRPr lang="ru-RU"/>
        </a:p>
      </dgm:t>
    </dgm:pt>
    <dgm:pt modelId="{EDA14DBB-D284-4AD1-BC13-10CC506F89D7}" type="pres">
      <dgm:prSet presAssocID="{10DE2904-3191-47B6-B115-DFF055F44F32}" presName="linear" presStyleCnt="0">
        <dgm:presLayoutVars>
          <dgm:animLvl val="lvl"/>
          <dgm:resizeHandles val="exact"/>
        </dgm:presLayoutVars>
      </dgm:prSet>
      <dgm:spPr/>
    </dgm:pt>
    <dgm:pt modelId="{C7A55778-87D3-410F-B0DA-7B2BE98606CD}" type="pres">
      <dgm:prSet presAssocID="{31C0BD09-0F8D-4145-84D8-7C177E33023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03377-3A55-47D3-9714-982D5C20511C}" type="pres">
      <dgm:prSet presAssocID="{BE7BCC7C-0399-4D43-B558-12F04FB75BCE}" presName="spacer" presStyleCnt="0"/>
      <dgm:spPr/>
    </dgm:pt>
    <dgm:pt modelId="{00FBE71E-D7F0-4310-B831-B8662E4E1C2B}" type="pres">
      <dgm:prSet presAssocID="{CC8EADF8-37D4-4B73-A786-63F35A40A7EB}" presName="parentText" presStyleLbl="node1" presStyleIdx="1" presStyleCnt="3" custScaleY="60157" custLinFactNeighborX="2529" custLinFactNeighborY="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64C34-3D24-4A4A-99F7-30C04B52E00A}" type="pres">
      <dgm:prSet presAssocID="{6AD8CA2A-1353-4223-BF45-6FE440BAA02D}" presName="spacer" presStyleCnt="0"/>
      <dgm:spPr/>
    </dgm:pt>
    <dgm:pt modelId="{17252710-407F-44EB-B81D-5F497EE47A34}" type="pres">
      <dgm:prSet presAssocID="{035ADDF7-F965-4202-9843-FAED1C49C3A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6D6128-75AC-4A7D-AC7F-205B34BE97D0}" type="presOf" srcId="{31C0BD09-0F8D-4145-84D8-7C177E33023C}" destId="{C7A55778-87D3-410F-B0DA-7B2BE98606CD}" srcOrd="0" destOrd="0" presId="urn:microsoft.com/office/officeart/2005/8/layout/vList2"/>
    <dgm:cxn modelId="{586883A2-3529-4031-9411-00F4EAE2BE82}" srcId="{10DE2904-3191-47B6-B115-DFF055F44F32}" destId="{31C0BD09-0F8D-4145-84D8-7C177E33023C}" srcOrd="0" destOrd="0" parTransId="{34DC4A19-991E-4FFC-87F7-4CBBCD49A55E}" sibTransId="{BE7BCC7C-0399-4D43-B558-12F04FB75BCE}"/>
    <dgm:cxn modelId="{2AA97555-0DA4-4A10-826F-F689D208D9A4}" srcId="{10DE2904-3191-47B6-B115-DFF055F44F32}" destId="{035ADDF7-F965-4202-9843-FAED1C49C3A2}" srcOrd="2" destOrd="0" parTransId="{5AE7FFC5-B87E-452A-80A6-7FC818BA20B4}" sibTransId="{708686FB-6D63-421B-B44B-9A55DC87F047}"/>
    <dgm:cxn modelId="{BC848F39-2671-432B-B074-340C5F03CB59}" type="presOf" srcId="{10DE2904-3191-47B6-B115-DFF055F44F32}" destId="{EDA14DBB-D284-4AD1-BC13-10CC506F89D7}" srcOrd="0" destOrd="0" presId="urn:microsoft.com/office/officeart/2005/8/layout/vList2"/>
    <dgm:cxn modelId="{202EDC39-AF44-4F2C-AF68-0AF0DA02858A}" type="presOf" srcId="{CC8EADF8-37D4-4B73-A786-63F35A40A7EB}" destId="{00FBE71E-D7F0-4310-B831-B8662E4E1C2B}" srcOrd="0" destOrd="0" presId="urn:microsoft.com/office/officeart/2005/8/layout/vList2"/>
    <dgm:cxn modelId="{4A397BDD-6D45-4634-98B7-E0430D90552D}" type="presOf" srcId="{035ADDF7-F965-4202-9843-FAED1C49C3A2}" destId="{17252710-407F-44EB-B81D-5F497EE47A34}" srcOrd="0" destOrd="0" presId="urn:microsoft.com/office/officeart/2005/8/layout/vList2"/>
    <dgm:cxn modelId="{5E41486C-8221-4868-8D36-877B9827BEF1}" srcId="{10DE2904-3191-47B6-B115-DFF055F44F32}" destId="{CC8EADF8-37D4-4B73-A786-63F35A40A7EB}" srcOrd="1" destOrd="0" parTransId="{7FA685C5-446E-4B26-B5CC-FF218BE00692}" sibTransId="{6AD8CA2A-1353-4223-BF45-6FE440BAA02D}"/>
    <dgm:cxn modelId="{F0D43594-3076-4E37-A0D1-AE808DB8E783}" type="presParOf" srcId="{EDA14DBB-D284-4AD1-BC13-10CC506F89D7}" destId="{C7A55778-87D3-410F-B0DA-7B2BE98606CD}" srcOrd="0" destOrd="0" presId="urn:microsoft.com/office/officeart/2005/8/layout/vList2"/>
    <dgm:cxn modelId="{9DB17476-AA7E-426E-A042-9BF1EFDC2144}" type="presParOf" srcId="{EDA14DBB-D284-4AD1-BC13-10CC506F89D7}" destId="{82E03377-3A55-47D3-9714-982D5C20511C}" srcOrd="1" destOrd="0" presId="urn:microsoft.com/office/officeart/2005/8/layout/vList2"/>
    <dgm:cxn modelId="{8BCB3423-0DDC-49EC-886C-F6A2D30E7948}" type="presParOf" srcId="{EDA14DBB-D284-4AD1-BC13-10CC506F89D7}" destId="{00FBE71E-D7F0-4310-B831-B8662E4E1C2B}" srcOrd="2" destOrd="0" presId="urn:microsoft.com/office/officeart/2005/8/layout/vList2"/>
    <dgm:cxn modelId="{85D09EF9-1851-421E-BB46-516B9DFE39B7}" type="presParOf" srcId="{EDA14DBB-D284-4AD1-BC13-10CC506F89D7}" destId="{25F64C34-3D24-4A4A-99F7-30C04B52E00A}" srcOrd="3" destOrd="0" presId="urn:microsoft.com/office/officeart/2005/8/layout/vList2"/>
    <dgm:cxn modelId="{FFC6C508-AB42-46EE-B2A7-6E7A9DD4ECCA}" type="presParOf" srcId="{EDA14DBB-D284-4AD1-BC13-10CC506F89D7}" destId="{17252710-407F-44EB-B81D-5F497EE47A3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F09EE4-DEA2-41B3-AF27-37FF899C2EE5}" type="doc">
      <dgm:prSet loTypeId="urn:microsoft.com/office/officeart/2005/8/layout/bList2" loCatId="list" qsTypeId="urn:microsoft.com/office/officeart/2005/8/quickstyle/simple4" qsCatId="simple" csTypeId="urn:microsoft.com/office/officeart/2005/8/colors/accent1_2" csCatId="accent1" phldr="1"/>
      <dgm:spPr/>
    </dgm:pt>
    <dgm:pt modelId="{D5D91247-0280-4C94-8FBF-292C6750412F}">
      <dgm:prSet phldrT="[Текст]" custT="1"/>
      <dgm:spPr/>
      <dgm:t>
        <a:bodyPr/>
        <a:lstStyle/>
        <a:p>
          <a:pPr algn="l"/>
          <a:r>
            <a:rPr lang="ru-RU" sz="2000" b="1" dirty="0" smtClean="0"/>
            <a:t>Патриотизм, включающий в себя ценности: Любовь к России. Любовь к своему народу. Любовь к своей "малой Родине". Служение Отечеству. </a:t>
          </a:r>
          <a:endParaRPr lang="ru-RU" sz="2000" b="1" dirty="0"/>
        </a:p>
      </dgm:t>
    </dgm:pt>
    <dgm:pt modelId="{E49CD6E2-3AE5-41EC-9A84-B017D2CED1E6}" type="parTrans" cxnId="{B414C16F-EB89-4962-96D7-433EDEC35048}">
      <dgm:prSet/>
      <dgm:spPr/>
      <dgm:t>
        <a:bodyPr/>
        <a:lstStyle/>
        <a:p>
          <a:endParaRPr lang="ru-RU"/>
        </a:p>
      </dgm:t>
    </dgm:pt>
    <dgm:pt modelId="{7C651621-127D-4059-9911-09DE307AA61B}" type="sibTrans" cxnId="{B414C16F-EB89-4962-96D7-433EDEC35048}">
      <dgm:prSet/>
      <dgm:spPr/>
      <dgm:t>
        <a:bodyPr/>
        <a:lstStyle/>
        <a:p>
          <a:endParaRPr lang="ru-RU"/>
        </a:p>
      </dgm:t>
    </dgm:pt>
    <dgm:pt modelId="{846A541F-67D3-4DCB-901B-ADF14D540CEE}">
      <dgm:prSet phldrT="[Текст]" custT="1"/>
      <dgm:spPr/>
      <dgm:t>
        <a:bodyPr/>
        <a:lstStyle/>
        <a:p>
          <a:r>
            <a:rPr lang="ru-RU" sz="2000" b="1" dirty="0" smtClean="0"/>
            <a:t>Социальная солидарность — Свобода личная и национальная. Доверие к людям. Справедливость. Милосердие. Доброта. Честь. </a:t>
          </a:r>
          <a:endParaRPr lang="ru-RU" sz="2000" b="1" dirty="0"/>
        </a:p>
      </dgm:t>
    </dgm:pt>
    <dgm:pt modelId="{1FC0E360-30D9-43FE-A675-4A3D1584FD59}" type="parTrans" cxnId="{F23B31D2-B6EC-4CF9-924A-C98B458A2933}">
      <dgm:prSet/>
      <dgm:spPr/>
      <dgm:t>
        <a:bodyPr/>
        <a:lstStyle/>
        <a:p>
          <a:endParaRPr lang="ru-RU"/>
        </a:p>
      </dgm:t>
    </dgm:pt>
    <dgm:pt modelId="{A628C1F4-0710-4A62-97FA-64BC899B1663}" type="sibTrans" cxnId="{F23B31D2-B6EC-4CF9-924A-C98B458A2933}">
      <dgm:prSet/>
      <dgm:spPr/>
      <dgm:t>
        <a:bodyPr/>
        <a:lstStyle/>
        <a:p>
          <a:endParaRPr lang="ru-RU"/>
        </a:p>
      </dgm:t>
    </dgm:pt>
    <dgm:pt modelId="{FCE1FADC-46F3-4221-8C58-543F92348BD4}">
      <dgm:prSet phldrT="[Текст]" custT="1"/>
      <dgm:spPr/>
      <dgm:t>
        <a:bodyPr/>
        <a:lstStyle/>
        <a:p>
          <a:pPr algn="l"/>
          <a:r>
            <a:rPr lang="ru-RU" sz="2000" b="1" dirty="0" smtClean="0"/>
            <a:t>Гражданственность.           Долг перед Отечеством, старшими поколениями, семьей.     Закон  и </a:t>
          </a:r>
          <a:r>
            <a:rPr lang="ru-RU" sz="2000" b="1" dirty="0" err="1" smtClean="0"/>
            <a:t>правопорядок.Свобода</a:t>
          </a:r>
          <a:r>
            <a:rPr lang="ru-RU" sz="2000" b="1" dirty="0" smtClean="0"/>
            <a:t> совести и вероисповедания. </a:t>
          </a:r>
          <a:endParaRPr lang="ru-RU" sz="2000" b="1" dirty="0"/>
        </a:p>
      </dgm:t>
    </dgm:pt>
    <dgm:pt modelId="{F4111E0A-C374-49A4-9C80-F32AED0F5522}" type="parTrans" cxnId="{A173255E-2F0C-4EF5-BBBB-FB2ED8DBDFBC}">
      <dgm:prSet/>
      <dgm:spPr/>
      <dgm:t>
        <a:bodyPr/>
        <a:lstStyle/>
        <a:p>
          <a:endParaRPr lang="ru-RU"/>
        </a:p>
      </dgm:t>
    </dgm:pt>
    <dgm:pt modelId="{8E4359FA-B645-4368-A740-28219DE5B5BA}" type="sibTrans" cxnId="{A173255E-2F0C-4EF5-BBBB-FB2ED8DBDFBC}">
      <dgm:prSet/>
      <dgm:spPr/>
      <dgm:t>
        <a:bodyPr/>
        <a:lstStyle/>
        <a:p>
          <a:endParaRPr lang="ru-RU"/>
        </a:p>
      </dgm:t>
    </dgm:pt>
    <dgm:pt modelId="{1B36E1B4-A062-489F-8A8F-0E1ABF7BE567}" type="pres">
      <dgm:prSet presAssocID="{E3F09EE4-DEA2-41B3-AF27-37FF899C2EE5}" presName="diagram" presStyleCnt="0">
        <dgm:presLayoutVars>
          <dgm:dir/>
          <dgm:animLvl val="lvl"/>
          <dgm:resizeHandles val="exact"/>
        </dgm:presLayoutVars>
      </dgm:prSet>
      <dgm:spPr/>
    </dgm:pt>
    <dgm:pt modelId="{360A61B8-BF1B-4405-8956-23CBEEEC1267}" type="pres">
      <dgm:prSet presAssocID="{D5D91247-0280-4C94-8FBF-292C6750412F}" presName="compNode" presStyleCnt="0"/>
      <dgm:spPr/>
    </dgm:pt>
    <dgm:pt modelId="{8D6CA456-6762-4BF6-9229-BBC019980BB0}" type="pres">
      <dgm:prSet presAssocID="{D5D91247-0280-4C94-8FBF-292C6750412F}" presName="childRect" presStyleLbl="bgAcc1" presStyleIdx="0" presStyleCnt="3" custScaleX="161649" custScaleY="150098" custLinFactY="-10922" custLinFactNeighborX="6282" custLinFactNeighborY="-100000">
        <dgm:presLayoutVars>
          <dgm:bulletEnabled val="1"/>
        </dgm:presLayoutVars>
      </dgm:prSet>
      <dgm:spPr/>
    </dgm:pt>
    <dgm:pt modelId="{A9862282-011A-4489-B8EB-C1D36ECB9DED}" type="pres">
      <dgm:prSet presAssocID="{D5D91247-0280-4C94-8FBF-292C6750412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3B429F-47C9-465E-B2E5-9008DDCD4544}" type="pres">
      <dgm:prSet presAssocID="{D5D91247-0280-4C94-8FBF-292C6750412F}" presName="parentRect" presStyleLbl="alignNode1" presStyleIdx="0" presStyleCnt="3" custScaleX="180573" custScaleY="785844" custLinFactY="60241" custLinFactNeighborX="4535" custLinFactNeighborY="100000"/>
      <dgm:spPr/>
      <dgm:t>
        <a:bodyPr/>
        <a:lstStyle/>
        <a:p>
          <a:endParaRPr lang="ru-RU"/>
        </a:p>
      </dgm:t>
    </dgm:pt>
    <dgm:pt modelId="{533139BF-9535-43F3-BCB0-D4A64A7AB1B1}" type="pres">
      <dgm:prSet presAssocID="{D5D91247-0280-4C94-8FBF-292C6750412F}" presName="adorn" presStyleLbl="fgAccFollowNode1" presStyleIdx="0" presStyleCnt="3" custScaleX="463496" custScaleY="251859" custLinFactY="-200000" custLinFactNeighborX="-95213" custLinFactNeighborY="-21398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4F24C79-6D06-4108-81FD-5A7B8DB1E91A}" type="pres">
      <dgm:prSet presAssocID="{7C651621-127D-4059-9911-09DE307AA61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6F3C171-9674-4A4C-8ED2-9E8F65C86049}" type="pres">
      <dgm:prSet presAssocID="{846A541F-67D3-4DCB-901B-ADF14D540CEE}" presName="compNode" presStyleCnt="0"/>
      <dgm:spPr/>
    </dgm:pt>
    <dgm:pt modelId="{ACC1EA18-B800-44DD-B74A-E8504B97AD88}" type="pres">
      <dgm:prSet presAssocID="{846A541F-67D3-4DCB-901B-ADF14D540CEE}" presName="childRect" presStyleLbl="bgAcc1" presStyleIdx="1" presStyleCnt="3" custScaleX="189055" custScaleY="181474" custLinFactNeighborX="750" custLinFactNeighborY="-91394">
        <dgm:presLayoutVars>
          <dgm:bulletEnabled val="1"/>
        </dgm:presLayoutVars>
      </dgm:prSet>
      <dgm:spPr/>
    </dgm:pt>
    <dgm:pt modelId="{C67C0BBD-9043-4D45-9A8C-AD2CED8F1E94}" type="pres">
      <dgm:prSet presAssocID="{846A541F-67D3-4DCB-901B-ADF14D540CE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0E63D0-E021-4562-8048-FD8DED81534F}" type="pres">
      <dgm:prSet presAssocID="{846A541F-67D3-4DCB-901B-ADF14D540CEE}" presName="parentRect" presStyleLbl="alignNode1" presStyleIdx="1" presStyleCnt="3" custScaleX="204550" custScaleY="607868" custLinFactY="82415" custLinFactNeighborX="-1073" custLinFactNeighborY="100000"/>
      <dgm:spPr/>
      <dgm:t>
        <a:bodyPr/>
        <a:lstStyle/>
        <a:p>
          <a:endParaRPr lang="ru-RU"/>
        </a:p>
      </dgm:t>
    </dgm:pt>
    <dgm:pt modelId="{36B11FD4-63B2-4C55-830E-A6626177CC58}" type="pres">
      <dgm:prSet presAssocID="{846A541F-67D3-4DCB-901B-ADF14D540CEE}" presName="adorn" presStyleLbl="fgAccFollowNode1" presStyleIdx="1" presStyleCnt="3" custScaleX="379395" custScaleY="371362" custLinFactX="-11278" custLinFactY="-173974" custLinFactNeighborX="-100000" custLinFactNeighborY="-2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EFC6DDA-4FAC-46E6-81A1-7E659349FB36}" type="pres">
      <dgm:prSet presAssocID="{A628C1F4-0710-4A62-97FA-64BC899B166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B4373FB-5ACA-4E29-8083-BE70BF6CD4AB}" type="pres">
      <dgm:prSet presAssocID="{FCE1FADC-46F3-4221-8C58-543F92348BD4}" presName="compNode" presStyleCnt="0"/>
      <dgm:spPr/>
    </dgm:pt>
    <dgm:pt modelId="{BB1E5AB6-FB12-4FCA-BAA6-325A7C34474E}" type="pres">
      <dgm:prSet presAssocID="{FCE1FADC-46F3-4221-8C58-543F92348BD4}" presName="childRect" presStyleLbl="bgAcc1" presStyleIdx="2" presStyleCnt="3" custScaleX="167215" custScaleY="147010" custLinFactNeighborX="-6700" custLinFactNeighborY="-90602">
        <dgm:presLayoutVars>
          <dgm:bulletEnabled val="1"/>
        </dgm:presLayoutVars>
      </dgm:prSet>
      <dgm:spPr/>
    </dgm:pt>
    <dgm:pt modelId="{5BB11614-03E6-4BE1-940D-664E25CE0A60}" type="pres">
      <dgm:prSet presAssocID="{FCE1FADC-46F3-4221-8C58-543F92348BD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C0E23-2706-43F9-9B57-1905D3E77DFA}" type="pres">
      <dgm:prSet presAssocID="{FCE1FADC-46F3-4221-8C58-543F92348BD4}" presName="parentRect" presStyleLbl="alignNode1" presStyleIdx="2" presStyleCnt="3" custScaleX="184270" custScaleY="753601" custLinFactY="94459" custLinFactNeighborX="-2807" custLinFactNeighborY="100000"/>
      <dgm:spPr/>
      <dgm:t>
        <a:bodyPr/>
        <a:lstStyle/>
        <a:p>
          <a:endParaRPr lang="ru-RU"/>
        </a:p>
      </dgm:t>
    </dgm:pt>
    <dgm:pt modelId="{1296D8E8-DB07-48A1-ADD8-EB5F95711722}" type="pres">
      <dgm:prSet presAssocID="{FCE1FADC-46F3-4221-8C58-543F92348BD4}" presName="adorn" presStyleLbl="fgAccFollowNode1" presStyleIdx="2" presStyleCnt="3" custScaleX="403668" custScaleY="317972" custLinFactX="-38061" custLinFactY="-161959" custLinFactNeighborX="-100000" custLinFactNeighborY="-2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3FB74E54-0ACD-4426-AA7A-5A6D1C5FAC5D}" type="presOf" srcId="{846A541F-67D3-4DCB-901B-ADF14D540CEE}" destId="{C67C0BBD-9043-4D45-9A8C-AD2CED8F1E94}" srcOrd="0" destOrd="0" presId="urn:microsoft.com/office/officeart/2005/8/layout/bList2"/>
    <dgm:cxn modelId="{4514C139-4EB2-433D-A4CC-63F8D87C4679}" type="presOf" srcId="{FCE1FADC-46F3-4221-8C58-543F92348BD4}" destId="{5BB11614-03E6-4BE1-940D-664E25CE0A60}" srcOrd="0" destOrd="0" presId="urn:microsoft.com/office/officeart/2005/8/layout/bList2"/>
    <dgm:cxn modelId="{20396AF5-B55D-4B3B-BF26-92A15D75ACF7}" type="presOf" srcId="{846A541F-67D3-4DCB-901B-ADF14D540CEE}" destId="{7E0E63D0-E021-4562-8048-FD8DED81534F}" srcOrd="1" destOrd="0" presId="urn:microsoft.com/office/officeart/2005/8/layout/bList2"/>
    <dgm:cxn modelId="{F23B31D2-B6EC-4CF9-924A-C98B458A2933}" srcId="{E3F09EE4-DEA2-41B3-AF27-37FF899C2EE5}" destId="{846A541F-67D3-4DCB-901B-ADF14D540CEE}" srcOrd="1" destOrd="0" parTransId="{1FC0E360-30D9-43FE-A675-4A3D1584FD59}" sibTransId="{A628C1F4-0710-4A62-97FA-64BC899B1663}"/>
    <dgm:cxn modelId="{509B9DC9-1DCD-41A1-8179-FA15EC8CE03A}" type="presOf" srcId="{A628C1F4-0710-4A62-97FA-64BC899B1663}" destId="{0EFC6DDA-4FAC-46E6-81A1-7E659349FB36}" srcOrd="0" destOrd="0" presId="urn:microsoft.com/office/officeart/2005/8/layout/bList2"/>
    <dgm:cxn modelId="{EDFDA5EF-8E77-4CCD-876E-0982933BB497}" type="presOf" srcId="{7C651621-127D-4059-9911-09DE307AA61B}" destId="{E4F24C79-6D06-4108-81FD-5A7B8DB1E91A}" srcOrd="0" destOrd="0" presId="urn:microsoft.com/office/officeart/2005/8/layout/bList2"/>
    <dgm:cxn modelId="{A173255E-2F0C-4EF5-BBBB-FB2ED8DBDFBC}" srcId="{E3F09EE4-DEA2-41B3-AF27-37FF899C2EE5}" destId="{FCE1FADC-46F3-4221-8C58-543F92348BD4}" srcOrd="2" destOrd="0" parTransId="{F4111E0A-C374-49A4-9C80-F32AED0F5522}" sibTransId="{8E4359FA-B645-4368-A740-28219DE5B5BA}"/>
    <dgm:cxn modelId="{C0DDEA43-6D88-483D-983C-ADC22E14B802}" type="presOf" srcId="{E3F09EE4-DEA2-41B3-AF27-37FF899C2EE5}" destId="{1B36E1B4-A062-489F-8A8F-0E1ABF7BE567}" srcOrd="0" destOrd="0" presId="urn:microsoft.com/office/officeart/2005/8/layout/bList2"/>
    <dgm:cxn modelId="{3AB35A3F-BAAB-40AD-AFA0-1BEA985C6E09}" type="presOf" srcId="{D5D91247-0280-4C94-8FBF-292C6750412F}" destId="{A9862282-011A-4489-B8EB-C1D36ECB9DED}" srcOrd="0" destOrd="0" presId="urn:microsoft.com/office/officeart/2005/8/layout/bList2"/>
    <dgm:cxn modelId="{7CD6CEAA-27FB-43C6-906F-ABBA66168391}" type="presOf" srcId="{D5D91247-0280-4C94-8FBF-292C6750412F}" destId="{333B429F-47C9-465E-B2E5-9008DDCD4544}" srcOrd="1" destOrd="0" presId="urn:microsoft.com/office/officeart/2005/8/layout/bList2"/>
    <dgm:cxn modelId="{89D32EB7-F7BA-4C4D-8A25-18325E4C07E0}" type="presOf" srcId="{FCE1FADC-46F3-4221-8C58-543F92348BD4}" destId="{1A0C0E23-2706-43F9-9B57-1905D3E77DFA}" srcOrd="1" destOrd="0" presId="urn:microsoft.com/office/officeart/2005/8/layout/bList2"/>
    <dgm:cxn modelId="{B414C16F-EB89-4962-96D7-433EDEC35048}" srcId="{E3F09EE4-DEA2-41B3-AF27-37FF899C2EE5}" destId="{D5D91247-0280-4C94-8FBF-292C6750412F}" srcOrd="0" destOrd="0" parTransId="{E49CD6E2-3AE5-41EC-9A84-B017D2CED1E6}" sibTransId="{7C651621-127D-4059-9911-09DE307AA61B}"/>
    <dgm:cxn modelId="{E8089205-60C4-4F59-9EF9-96BE8F6D52B6}" type="presParOf" srcId="{1B36E1B4-A062-489F-8A8F-0E1ABF7BE567}" destId="{360A61B8-BF1B-4405-8956-23CBEEEC1267}" srcOrd="0" destOrd="0" presId="urn:microsoft.com/office/officeart/2005/8/layout/bList2"/>
    <dgm:cxn modelId="{6C6C00FF-EA44-473C-A084-6EAD6125471D}" type="presParOf" srcId="{360A61B8-BF1B-4405-8956-23CBEEEC1267}" destId="{8D6CA456-6762-4BF6-9229-BBC019980BB0}" srcOrd="0" destOrd="0" presId="urn:microsoft.com/office/officeart/2005/8/layout/bList2"/>
    <dgm:cxn modelId="{0768A310-FB04-4D7C-9C51-446CB3892C00}" type="presParOf" srcId="{360A61B8-BF1B-4405-8956-23CBEEEC1267}" destId="{A9862282-011A-4489-B8EB-C1D36ECB9DED}" srcOrd="1" destOrd="0" presId="urn:microsoft.com/office/officeart/2005/8/layout/bList2"/>
    <dgm:cxn modelId="{BD57D786-14C9-4294-8BDD-7F0790EFF17B}" type="presParOf" srcId="{360A61B8-BF1B-4405-8956-23CBEEEC1267}" destId="{333B429F-47C9-465E-B2E5-9008DDCD4544}" srcOrd="2" destOrd="0" presId="urn:microsoft.com/office/officeart/2005/8/layout/bList2"/>
    <dgm:cxn modelId="{C2C53E89-E5C2-4BD8-A1F7-C3EA7ED03062}" type="presParOf" srcId="{360A61B8-BF1B-4405-8956-23CBEEEC1267}" destId="{533139BF-9535-43F3-BCB0-D4A64A7AB1B1}" srcOrd="3" destOrd="0" presId="urn:microsoft.com/office/officeart/2005/8/layout/bList2"/>
    <dgm:cxn modelId="{AA8ADF20-3C4F-4F82-B6DF-CDB63670A7F3}" type="presParOf" srcId="{1B36E1B4-A062-489F-8A8F-0E1ABF7BE567}" destId="{E4F24C79-6D06-4108-81FD-5A7B8DB1E91A}" srcOrd="1" destOrd="0" presId="urn:microsoft.com/office/officeart/2005/8/layout/bList2"/>
    <dgm:cxn modelId="{B2684337-03C9-4A68-881E-0F629F78F20A}" type="presParOf" srcId="{1B36E1B4-A062-489F-8A8F-0E1ABF7BE567}" destId="{66F3C171-9674-4A4C-8ED2-9E8F65C86049}" srcOrd="2" destOrd="0" presId="urn:microsoft.com/office/officeart/2005/8/layout/bList2"/>
    <dgm:cxn modelId="{C18EF192-A776-4957-BA3E-B13731C71A00}" type="presParOf" srcId="{66F3C171-9674-4A4C-8ED2-9E8F65C86049}" destId="{ACC1EA18-B800-44DD-B74A-E8504B97AD88}" srcOrd="0" destOrd="0" presId="urn:microsoft.com/office/officeart/2005/8/layout/bList2"/>
    <dgm:cxn modelId="{D0B2DD2B-9A4D-48CB-8A95-238D823C54F5}" type="presParOf" srcId="{66F3C171-9674-4A4C-8ED2-9E8F65C86049}" destId="{C67C0BBD-9043-4D45-9A8C-AD2CED8F1E94}" srcOrd="1" destOrd="0" presId="urn:microsoft.com/office/officeart/2005/8/layout/bList2"/>
    <dgm:cxn modelId="{D8D9C2FC-45F7-40EF-AF3E-215F2419D448}" type="presParOf" srcId="{66F3C171-9674-4A4C-8ED2-9E8F65C86049}" destId="{7E0E63D0-E021-4562-8048-FD8DED81534F}" srcOrd="2" destOrd="0" presId="urn:microsoft.com/office/officeart/2005/8/layout/bList2"/>
    <dgm:cxn modelId="{754B53EA-352D-4EBC-BF28-5FB1400CC131}" type="presParOf" srcId="{66F3C171-9674-4A4C-8ED2-9E8F65C86049}" destId="{36B11FD4-63B2-4C55-830E-A6626177CC58}" srcOrd="3" destOrd="0" presId="urn:microsoft.com/office/officeart/2005/8/layout/bList2"/>
    <dgm:cxn modelId="{D4C443C6-67B4-4C30-B69C-F0620B063B55}" type="presParOf" srcId="{1B36E1B4-A062-489F-8A8F-0E1ABF7BE567}" destId="{0EFC6DDA-4FAC-46E6-81A1-7E659349FB36}" srcOrd="3" destOrd="0" presId="urn:microsoft.com/office/officeart/2005/8/layout/bList2"/>
    <dgm:cxn modelId="{F2AFA74A-2D24-49F2-9761-26E6E83F8916}" type="presParOf" srcId="{1B36E1B4-A062-489F-8A8F-0E1ABF7BE567}" destId="{EB4373FB-5ACA-4E29-8083-BE70BF6CD4AB}" srcOrd="4" destOrd="0" presId="urn:microsoft.com/office/officeart/2005/8/layout/bList2"/>
    <dgm:cxn modelId="{08EACB81-49B8-4064-A963-F086F1F408FD}" type="presParOf" srcId="{EB4373FB-5ACA-4E29-8083-BE70BF6CD4AB}" destId="{BB1E5AB6-FB12-4FCA-BAA6-325A7C34474E}" srcOrd="0" destOrd="0" presId="urn:microsoft.com/office/officeart/2005/8/layout/bList2"/>
    <dgm:cxn modelId="{237383DF-5FAC-4ECD-9555-C3282F94B641}" type="presParOf" srcId="{EB4373FB-5ACA-4E29-8083-BE70BF6CD4AB}" destId="{5BB11614-03E6-4BE1-940D-664E25CE0A60}" srcOrd="1" destOrd="0" presId="urn:microsoft.com/office/officeart/2005/8/layout/bList2"/>
    <dgm:cxn modelId="{FA7604EF-200C-4EEE-80D8-D40A8C975621}" type="presParOf" srcId="{EB4373FB-5ACA-4E29-8083-BE70BF6CD4AB}" destId="{1A0C0E23-2706-43F9-9B57-1905D3E77DFA}" srcOrd="2" destOrd="0" presId="urn:microsoft.com/office/officeart/2005/8/layout/bList2"/>
    <dgm:cxn modelId="{DBB694ED-8306-4FFC-88DE-7A2336C20C23}" type="presParOf" srcId="{EB4373FB-5ACA-4E29-8083-BE70BF6CD4AB}" destId="{1296D8E8-DB07-48A1-ADD8-EB5F95711722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D73C6-F0B1-4F57-9FCF-F53DD60B7244}" type="doc">
      <dgm:prSet loTypeId="urn:microsoft.com/office/officeart/2005/8/layout/bList2" loCatId="list" qsTypeId="urn:microsoft.com/office/officeart/2005/8/quickstyle/simple4" qsCatId="simple" csTypeId="urn:microsoft.com/office/officeart/2005/8/colors/accent1_2" csCatId="accent1" phldr="1"/>
      <dgm:spPr/>
    </dgm:pt>
    <dgm:pt modelId="{EAE2CEA5-46DA-4B3E-BBA3-A4E65FE75F2A}">
      <dgm:prSet phldrT="[Текст]" custT="1"/>
      <dgm:spPr/>
      <dgm:t>
        <a:bodyPr/>
        <a:lstStyle/>
        <a:p>
          <a:r>
            <a:rPr lang="ru-RU" sz="2000" b="1" dirty="0" smtClean="0"/>
            <a:t>Семья — Любовь и верность. Здоровье. Достаток. Почитание родителей. Забота о старших и младших. Продолжение рода. </a:t>
          </a:r>
          <a:endParaRPr lang="ru-RU" sz="2000" b="1" dirty="0"/>
        </a:p>
      </dgm:t>
    </dgm:pt>
    <dgm:pt modelId="{AA6BCC98-51D4-4FF1-AE79-D7CB835918D7}" type="parTrans" cxnId="{1E25EA35-C972-48C2-A463-DCFA47847488}">
      <dgm:prSet/>
      <dgm:spPr/>
      <dgm:t>
        <a:bodyPr/>
        <a:lstStyle/>
        <a:p>
          <a:endParaRPr lang="ru-RU"/>
        </a:p>
      </dgm:t>
    </dgm:pt>
    <dgm:pt modelId="{1B42AF50-3A65-4BFD-B99B-7593D3062125}" type="sibTrans" cxnId="{1E25EA35-C972-48C2-A463-DCFA47847488}">
      <dgm:prSet/>
      <dgm:spPr/>
      <dgm:t>
        <a:bodyPr/>
        <a:lstStyle/>
        <a:p>
          <a:endParaRPr lang="ru-RU"/>
        </a:p>
      </dgm:t>
    </dgm:pt>
    <dgm:pt modelId="{63C19FE3-4A8F-4300-932C-AACC96BD104B}">
      <dgm:prSet phldrT="[Текст]" custT="1"/>
      <dgm:spPr/>
      <dgm:t>
        <a:bodyPr/>
        <a:lstStyle/>
        <a:p>
          <a:pPr algn="l"/>
          <a:r>
            <a:rPr lang="ru-RU" sz="2000" b="1" dirty="0" smtClean="0"/>
            <a:t>Труд и творчество — Творчество и созидание; Целеустремленность и настойчивость; Трудолюбие; Бережливость. </a:t>
          </a:r>
          <a:endParaRPr lang="ru-RU" sz="2000" b="1" dirty="0"/>
        </a:p>
      </dgm:t>
    </dgm:pt>
    <dgm:pt modelId="{CD8D076E-9139-4829-9CBB-FABA5CAB2EE8}" type="parTrans" cxnId="{9BAE52C3-0029-4420-9488-32407080F510}">
      <dgm:prSet/>
      <dgm:spPr/>
      <dgm:t>
        <a:bodyPr/>
        <a:lstStyle/>
        <a:p>
          <a:endParaRPr lang="ru-RU"/>
        </a:p>
      </dgm:t>
    </dgm:pt>
    <dgm:pt modelId="{A542B6FB-FF44-420A-9729-136EF1F6B5DD}" type="sibTrans" cxnId="{9BAE52C3-0029-4420-9488-32407080F510}">
      <dgm:prSet/>
      <dgm:spPr/>
      <dgm:t>
        <a:bodyPr/>
        <a:lstStyle/>
        <a:p>
          <a:endParaRPr lang="ru-RU"/>
        </a:p>
      </dgm:t>
    </dgm:pt>
    <dgm:pt modelId="{89B3B69B-4E59-4E23-9976-D1C68AE112BB}">
      <dgm:prSet phldrT="[Текст]" custT="1"/>
      <dgm:spPr/>
      <dgm:t>
        <a:bodyPr/>
        <a:lstStyle/>
        <a:p>
          <a:r>
            <a:rPr lang="ru-RU" sz="2000" b="1" dirty="0" smtClean="0"/>
            <a:t>Наука — Познание. Истина. Научная картина мира. Экологическое сознание. </a:t>
          </a:r>
          <a:endParaRPr lang="ru-RU" sz="2000" b="1" dirty="0"/>
        </a:p>
      </dgm:t>
    </dgm:pt>
    <dgm:pt modelId="{E05A8BF9-2A3A-4643-ABD1-D7A9FD5F98D7}" type="parTrans" cxnId="{B3501078-A707-49CB-B1E8-42D258EB89E4}">
      <dgm:prSet/>
      <dgm:spPr/>
      <dgm:t>
        <a:bodyPr/>
        <a:lstStyle/>
        <a:p>
          <a:endParaRPr lang="ru-RU"/>
        </a:p>
      </dgm:t>
    </dgm:pt>
    <dgm:pt modelId="{833B74CB-52D0-4361-BE58-BCF715D6A4D6}" type="sibTrans" cxnId="{B3501078-A707-49CB-B1E8-42D258EB89E4}">
      <dgm:prSet/>
      <dgm:spPr/>
      <dgm:t>
        <a:bodyPr/>
        <a:lstStyle/>
        <a:p>
          <a:endParaRPr lang="ru-RU"/>
        </a:p>
      </dgm:t>
    </dgm:pt>
    <dgm:pt modelId="{D1C70A7C-8FAD-4965-8FF7-04E478C2FD7C}" type="pres">
      <dgm:prSet presAssocID="{A48D73C6-F0B1-4F57-9FCF-F53DD60B7244}" presName="diagram" presStyleCnt="0">
        <dgm:presLayoutVars>
          <dgm:dir/>
          <dgm:animLvl val="lvl"/>
          <dgm:resizeHandles val="exact"/>
        </dgm:presLayoutVars>
      </dgm:prSet>
      <dgm:spPr/>
    </dgm:pt>
    <dgm:pt modelId="{A8C88783-2CB4-4FA1-9E4D-5567523683BD}" type="pres">
      <dgm:prSet presAssocID="{EAE2CEA5-46DA-4B3E-BBA3-A4E65FE75F2A}" presName="compNode" presStyleCnt="0"/>
      <dgm:spPr/>
    </dgm:pt>
    <dgm:pt modelId="{2A6D1D5A-B317-4F43-814E-FF24FFB0E488}" type="pres">
      <dgm:prSet presAssocID="{EAE2CEA5-46DA-4B3E-BBA3-A4E65FE75F2A}" presName="childRect" presStyleLbl="bgAcc1" presStyleIdx="0" presStyleCnt="3" custScaleX="123564" custScaleY="113984" custLinFactNeighborX="7989" custLinFactNeighborY="-89361">
        <dgm:presLayoutVars>
          <dgm:bulletEnabled val="1"/>
        </dgm:presLayoutVars>
      </dgm:prSet>
      <dgm:spPr/>
    </dgm:pt>
    <dgm:pt modelId="{C185E782-115D-4EEF-8BA9-0485B6A69305}" type="pres">
      <dgm:prSet presAssocID="{EAE2CEA5-46DA-4B3E-BBA3-A4E65FE75F2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E426F-0C36-46F8-84B1-CD8F1F35F5A7}" type="pres">
      <dgm:prSet presAssocID="{EAE2CEA5-46DA-4B3E-BBA3-A4E65FE75F2A}" presName="parentRect" presStyleLbl="alignNode1" presStyleIdx="0" presStyleCnt="3" custScaleX="143297" custScaleY="641230" custLinFactY="25892" custLinFactNeighborX="2809" custLinFactNeighborY="100000"/>
      <dgm:spPr/>
      <dgm:t>
        <a:bodyPr/>
        <a:lstStyle/>
        <a:p>
          <a:endParaRPr lang="ru-RU"/>
        </a:p>
      </dgm:t>
    </dgm:pt>
    <dgm:pt modelId="{A50A825F-8D14-4199-B566-6281DBA529EF}" type="pres">
      <dgm:prSet presAssocID="{EAE2CEA5-46DA-4B3E-BBA3-A4E65FE75F2A}" presName="adorn" presStyleLbl="fgAccFollowNode1" presStyleIdx="0" presStyleCnt="3" custScaleX="340201" custScaleY="277265" custLinFactX="-27" custLinFactY="-159310" custLinFactNeighborX="-100000" custLinFactNeighborY="-2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7B3817-5CE7-4D2B-99F2-7C4158FD3555}" type="pres">
      <dgm:prSet presAssocID="{1B42AF50-3A65-4BFD-B99B-7593D306212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1704CC4-F280-47B5-A99C-70528F671A26}" type="pres">
      <dgm:prSet presAssocID="{63C19FE3-4A8F-4300-932C-AACC96BD104B}" presName="compNode" presStyleCnt="0"/>
      <dgm:spPr/>
    </dgm:pt>
    <dgm:pt modelId="{8DF7732F-758C-4A71-9B5F-CBF87190949C}" type="pres">
      <dgm:prSet presAssocID="{63C19FE3-4A8F-4300-932C-AACC96BD104B}" presName="childRect" presStyleLbl="bgAcc1" presStyleIdx="1" presStyleCnt="3" custScaleX="146773" custLinFactNeighborX="12161" custLinFactNeighborY="-66488">
        <dgm:presLayoutVars>
          <dgm:bulletEnabled val="1"/>
        </dgm:presLayoutVars>
      </dgm:prSet>
      <dgm:spPr/>
    </dgm:pt>
    <dgm:pt modelId="{17F5A2BB-684F-4C42-9D48-303326556C15}" type="pres">
      <dgm:prSet presAssocID="{63C19FE3-4A8F-4300-932C-AACC96BD104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53A3E-9FA0-476D-B546-A3E12DE2128F}" type="pres">
      <dgm:prSet presAssocID="{63C19FE3-4A8F-4300-932C-AACC96BD104B}" presName="parentRect" presStyleLbl="alignNode1" presStyleIdx="1" presStyleCnt="3" custScaleX="164878" custScaleY="626313" custLinFactY="50029" custLinFactNeighborX="17423" custLinFactNeighborY="100000"/>
      <dgm:spPr/>
      <dgm:t>
        <a:bodyPr/>
        <a:lstStyle/>
        <a:p>
          <a:endParaRPr lang="ru-RU"/>
        </a:p>
      </dgm:t>
    </dgm:pt>
    <dgm:pt modelId="{4C689332-6DF8-437C-BE0F-6D8D3BE3B791}" type="pres">
      <dgm:prSet presAssocID="{63C19FE3-4A8F-4300-932C-AACC96BD104B}" presName="adorn" presStyleLbl="fgAccFollowNode1" presStyleIdx="1" presStyleCnt="3" custScaleX="400147" custScaleY="294593" custLinFactY="-135358" custLinFactNeighborX="-87736" custLinFactNeighborY="-2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224E11B-C787-4805-9953-BC24648DE901}" type="pres">
      <dgm:prSet presAssocID="{A542B6FB-FF44-420A-9729-136EF1F6B5D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3C6DC98-7F54-4688-A4C1-21EAA2656D1E}" type="pres">
      <dgm:prSet presAssocID="{89B3B69B-4E59-4E23-9976-D1C68AE112BB}" presName="compNode" presStyleCnt="0"/>
      <dgm:spPr/>
    </dgm:pt>
    <dgm:pt modelId="{B7860727-49FD-4084-B4A8-A41233528D01}" type="pres">
      <dgm:prSet presAssocID="{89B3B69B-4E59-4E23-9976-D1C68AE112BB}" presName="childRect" presStyleLbl="bgAcc1" presStyleIdx="2" presStyleCnt="3" custScaleX="127972" custScaleY="133849" custLinFactY="-10990" custLinFactNeighborX="27795" custLinFactNeighborY="-100000">
        <dgm:presLayoutVars>
          <dgm:bulletEnabled val="1"/>
        </dgm:presLayoutVars>
      </dgm:prSet>
      <dgm:spPr/>
    </dgm:pt>
    <dgm:pt modelId="{D314492C-244B-4B83-A1A5-6992BD270D64}" type="pres">
      <dgm:prSet presAssocID="{89B3B69B-4E59-4E23-9976-D1C68AE112B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338DFA-4B3F-4CB5-9925-38FB8404E1F2}" type="pres">
      <dgm:prSet presAssocID="{89B3B69B-4E59-4E23-9976-D1C68AE112BB}" presName="parentRect" presStyleLbl="alignNode1" presStyleIdx="2" presStyleCnt="3" custScaleX="130674" custScaleY="604875" custLinFactY="34086" custLinFactNeighborX="28416" custLinFactNeighborY="100000"/>
      <dgm:spPr/>
      <dgm:t>
        <a:bodyPr/>
        <a:lstStyle/>
        <a:p>
          <a:endParaRPr lang="ru-RU"/>
        </a:p>
      </dgm:t>
    </dgm:pt>
    <dgm:pt modelId="{BE97B901-4CB2-4B0A-96E2-40AD6C4616E8}" type="pres">
      <dgm:prSet presAssocID="{89B3B69B-4E59-4E23-9976-D1C68AE112BB}" presName="adorn" presStyleLbl="fgAccFollowNode1" presStyleIdx="2" presStyleCnt="3" custScaleX="370108" custScaleY="308950" custLinFactY="-200000" custLinFactNeighborX="-34782" custLinFactNeighborY="-20498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4C0A584-EF70-4E24-8434-E6E983338BAA}" type="presOf" srcId="{63C19FE3-4A8F-4300-932C-AACC96BD104B}" destId="{17F5A2BB-684F-4C42-9D48-303326556C15}" srcOrd="0" destOrd="0" presId="urn:microsoft.com/office/officeart/2005/8/layout/bList2"/>
    <dgm:cxn modelId="{5B6FADED-28E1-4598-90D9-AA69F2295C7D}" type="presOf" srcId="{A48D73C6-F0B1-4F57-9FCF-F53DD60B7244}" destId="{D1C70A7C-8FAD-4965-8FF7-04E478C2FD7C}" srcOrd="0" destOrd="0" presId="urn:microsoft.com/office/officeart/2005/8/layout/bList2"/>
    <dgm:cxn modelId="{1E25EA35-C972-48C2-A463-DCFA47847488}" srcId="{A48D73C6-F0B1-4F57-9FCF-F53DD60B7244}" destId="{EAE2CEA5-46DA-4B3E-BBA3-A4E65FE75F2A}" srcOrd="0" destOrd="0" parTransId="{AA6BCC98-51D4-4FF1-AE79-D7CB835918D7}" sibTransId="{1B42AF50-3A65-4BFD-B99B-7593D3062125}"/>
    <dgm:cxn modelId="{C0922C92-958A-4641-8791-22BDDA1F0F74}" type="presOf" srcId="{89B3B69B-4E59-4E23-9976-D1C68AE112BB}" destId="{9B338DFA-4B3F-4CB5-9925-38FB8404E1F2}" srcOrd="1" destOrd="0" presId="urn:microsoft.com/office/officeart/2005/8/layout/bList2"/>
    <dgm:cxn modelId="{1CEA1944-8C6B-4C49-A6FC-6D94E2A51C89}" type="presOf" srcId="{EAE2CEA5-46DA-4B3E-BBA3-A4E65FE75F2A}" destId="{F57E426F-0C36-46F8-84B1-CD8F1F35F5A7}" srcOrd="1" destOrd="0" presId="urn:microsoft.com/office/officeart/2005/8/layout/bList2"/>
    <dgm:cxn modelId="{377EECD7-6D99-46DF-A70D-4F822BC84CF9}" type="presOf" srcId="{63C19FE3-4A8F-4300-932C-AACC96BD104B}" destId="{BAF53A3E-9FA0-476D-B546-A3E12DE2128F}" srcOrd="1" destOrd="0" presId="urn:microsoft.com/office/officeart/2005/8/layout/bList2"/>
    <dgm:cxn modelId="{9BAE52C3-0029-4420-9488-32407080F510}" srcId="{A48D73C6-F0B1-4F57-9FCF-F53DD60B7244}" destId="{63C19FE3-4A8F-4300-932C-AACC96BD104B}" srcOrd="1" destOrd="0" parTransId="{CD8D076E-9139-4829-9CBB-FABA5CAB2EE8}" sibTransId="{A542B6FB-FF44-420A-9729-136EF1F6B5DD}"/>
    <dgm:cxn modelId="{86FACF2F-1F83-4659-8C29-44DCD2238C49}" type="presOf" srcId="{A542B6FB-FF44-420A-9729-136EF1F6B5DD}" destId="{D224E11B-C787-4805-9953-BC24648DE901}" srcOrd="0" destOrd="0" presId="urn:microsoft.com/office/officeart/2005/8/layout/bList2"/>
    <dgm:cxn modelId="{7966B37E-7C1E-4CE6-B54E-51D5FD0EFFEF}" type="presOf" srcId="{1B42AF50-3A65-4BFD-B99B-7593D3062125}" destId="{547B3817-5CE7-4D2B-99F2-7C4158FD3555}" srcOrd="0" destOrd="0" presId="urn:microsoft.com/office/officeart/2005/8/layout/bList2"/>
    <dgm:cxn modelId="{D81304A9-CA99-42C3-AC38-2DCA0BA8270C}" type="presOf" srcId="{EAE2CEA5-46DA-4B3E-BBA3-A4E65FE75F2A}" destId="{C185E782-115D-4EEF-8BA9-0485B6A69305}" srcOrd="0" destOrd="0" presId="urn:microsoft.com/office/officeart/2005/8/layout/bList2"/>
    <dgm:cxn modelId="{AE7FA4FC-8EB8-4A84-B00C-F573181ED289}" type="presOf" srcId="{89B3B69B-4E59-4E23-9976-D1C68AE112BB}" destId="{D314492C-244B-4B83-A1A5-6992BD270D64}" srcOrd="0" destOrd="0" presId="urn:microsoft.com/office/officeart/2005/8/layout/bList2"/>
    <dgm:cxn modelId="{B3501078-A707-49CB-B1E8-42D258EB89E4}" srcId="{A48D73C6-F0B1-4F57-9FCF-F53DD60B7244}" destId="{89B3B69B-4E59-4E23-9976-D1C68AE112BB}" srcOrd="2" destOrd="0" parTransId="{E05A8BF9-2A3A-4643-ABD1-D7A9FD5F98D7}" sibTransId="{833B74CB-52D0-4361-BE58-BCF715D6A4D6}"/>
    <dgm:cxn modelId="{39199A69-2B89-40B7-BF4B-45BB014A314E}" type="presParOf" srcId="{D1C70A7C-8FAD-4965-8FF7-04E478C2FD7C}" destId="{A8C88783-2CB4-4FA1-9E4D-5567523683BD}" srcOrd="0" destOrd="0" presId="urn:microsoft.com/office/officeart/2005/8/layout/bList2"/>
    <dgm:cxn modelId="{D3539ACF-6F1D-4538-8FBA-36DE9AF9BE09}" type="presParOf" srcId="{A8C88783-2CB4-4FA1-9E4D-5567523683BD}" destId="{2A6D1D5A-B317-4F43-814E-FF24FFB0E488}" srcOrd="0" destOrd="0" presId="urn:microsoft.com/office/officeart/2005/8/layout/bList2"/>
    <dgm:cxn modelId="{241F41C3-7C93-48DB-861B-DF0D6E74CB2E}" type="presParOf" srcId="{A8C88783-2CB4-4FA1-9E4D-5567523683BD}" destId="{C185E782-115D-4EEF-8BA9-0485B6A69305}" srcOrd="1" destOrd="0" presId="urn:microsoft.com/office/officeart/2005/8/layout/bList2"/>
    <dgm:cxn modelId="{213FF8D4-992C-4338-BFD5-2AB7F5CE3875}" type="presParOf" srcId="{A8C88783-2CB4-4FA1-9E4D-5567523683BD}" destId="{F57E426F-0C36-46F8-84B1-CD8F1F35F5A7}" srcOrd="2" destOrd="0" presId="urn:microsoft.com/office/officeart/2005/8/layout/bList2"/>
    <dgm:cxn modelId="{8E9AB0B7-85AA-4911-A1C5-5F57F6779A99}" type="presParOf" srcId="{A8C88783-2CB4-4FA1-9E4D-5567523683BD}" destId="{A50A825F-8D14-4199-B566-6281DBA529EF}" srcOrd="3" destOrd="0" presId="urn:microsoft.com/office/officeart/2005/8/layout/bList2"/>
    <dgm:cxn modelId="{6882B85C-2D13-4D56-972F-3BE9E0EE0496}" type="presParOf" srcId="{D1C70A7C-8FAD-4965-8FF7-04E478C2FD7C}" destId="{547B3817-5CE7-4D2B-99F2-7C4158FD3555}" srcOrd="1" destOrd="0" presId="urn:microsoft.com/office/officeart/2005/8/layout/bList2"/>
    <dgm:cxn modelId="{D09918A2-2D8A-4E1C-897C-BCF3572928CB}" type="presParOf" srcId="{D1C70A7C-8FAD-4965-8FF7-04E478C2FD7C}" destId="{71704CC4-F280-47B5-A99C-70528F671A26}" srcOrd="2" destOrd="0" presId="urn:microsoft.com/office/officeart/2005/8/layout/bList2"/>
    <dgm:cxn modelId="{C9B480C9-32D3-43FC-96D3-B512B2FA2529}" type="presParOf" srcId="{71704CC4-F280-47B5-A99C-70528F671A26}" destId="{8DF7732F-758C-4A71-9B5F-CBF87190949C}" srcOrd="0" destOrd="0" presId="urn:microsoft.com/office/officeart/2005/8/layout/bList2"/>
    <dgm:cxn modelId="{F87C5AEB-E49C-44AE-AD52-3AA7CF975F15}" type="presParOf" srcId="{71704CC4-F280-47B5-A99C-70528F671A26}" destId="{17F5A2BB-684F-4C42-9D48-303326556C15}" srcOrd="1" destOrd="0" presId="urn:microsoft.com/office/officeart/2005/8/layout/bList2"/>
    <dgm:cxn modelId="{8EABCA24-BD78-4372-86E5-522BF0447721}" type="presParOf" srcId="{71704CC4-F280-47B5-A99C-70528F671A26}" destId="{BAF53A3E-9FA0-476D-B546-A3E12DE2128F}" srcOrd="2" destOrd="0" presId="urn:microsoft.com/office/officeart/2005/8/layout/bList2"/>
    <dgm:cxn modelId="{3C5CE9DE-9B89-454A-B331-60049BA28A81}" type="presParOf" srcId="{71704CC4-F280-47B5-A99C-70528F671A26}" destId="{4C689332-6DF8-437C-BE0F-6D8D3BE3B791}" srcOrd="3" destOrd="0" presId="urn:microsoft.com/office/officeart/2005/8/layout/bList2"/>
    <dgm:cxn modelId="{9D865317-5B8E-468A-BD86-07FFD548BB68}" type="presParOf" srcId="{D1C70A7C-8FAD-4965-8FF7-04E478C2FD7C}" destId="{D224E11B-C787-4805-9953-BC24648DE901}" srcOrd="3" destOrd="0" presId="urn:microsoft.com/office/officeart/2005/8/layout/bList2"/>
    <dgm:cxn modelId="{8E295174-9612-4D55-8882-5ADF4C857BA1}" type="presParOf" srcId="{D1C70A7C-8FAD-4965-8FF7-04E478C2FD7C}" destId="{43C6DC98-7F54-4688-A4C1-21EAA2656D1E}" srcOrd="4" destOrd="0" presId="urn:microsoft.com/office/officeart/2005/8/layout/bList2"/>
    <dgm:cxn modelId="{70E696DA-B624-4465-B932-99C5D657D26E}" type="presParOf" srcId="{43C6DC98-7F54-4688-A4C1-21EAA2656D1E}" destId="{B7860727-49FD-4084-B4A8-A41233528D01}" srcOrd="0" destOrd="0" presId="urn:microsoft.com/office/officeart/2005/8/layout/bList2"/>
    <dgm:cxn modelId="{49874D97-065B-496E-B96C-78771BD5B186}" type="presParOf" srcId="{43C6DC98-7F54-4688-A4C1-21EAA2656D1E}" destId="{D314492C-244B-4B83-A1A5-6992BD270D64}" srcOrd="1" destOrd="0" presId="urn:microsoft.com/office/officeart/2005/8/layout/bList2"/>
    <dgm:cxn modelId="{C03790E7-3AED-4FF1-BACC-9545BC6F1E1E}" type="presParOf" srcId="{43C6DC98-7F54-4688-A4C1-21EAA2656D1E}" destId="{9B338DFA-4B3F-4CB5-9925-38FB8404E1F2}" srcOrd="2" destOrd="0" presId="urn:microsoft.com/office/officeart/2005/8/layout/bList2"/>
    <dgm:cxn modelId="{A2B75B09-A93C-403C-BA70-355E53C725E4}" type="presParOf" srcId="{43C6DC98-7F54-4688-A4C1-21EAA2656D1E}" destId="{BE97B901-4CB2-4B0A-96E2-40AD6C4616E8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4FB177-14B2-4207-894A-C55D4816D3FE}" type="doc">
      <dgm:prSet loTypeId="urn:microsoft.com/office/officeart/2005/8/layout/bList2" loCatId="list" qsTypeId="urn:microsoft.com/office/officeart/2005/8/quickstyle/3d4" qsCatId="3D" csTypeId="urn:microsoft.com/office/officeart/2005/8/colors/accent1_2" csCatId="accent1" phldr="1"/>
      <dgm:spPr/>
    </dgm:pt>
    <dgm:pt modelId="{7D5B920A-AE5E-4BC0-8616-6B387C91F47A}">
      <dgm:prSet phldrT="[Текст]" custT="1"/>
      <dgm:spPr/>
      <dgm:t>
        <a:bodyPr/>
        <a:lstStyle/>
        <a:p>
          <a:r>
            <a:rPr lang="ru-RU" sz="2000" b="1" dirty="0" smtClean="0"/>
            <a:t>Красота. Гармония. Духовный мир человека. Нравственный выбор. Смысл жизни. Эстетическое развитие. </a:t>
          </a:r>
          <a:endParaRPr lang="ru-RU" sz="2000" b="1" dirty="0"/>
        </a:p>
      </dgm:t>
    </dgm:pt>
    <dgm:pt modelId="{4F46E115-2DB2-4417-B71F-9B6C0B3D06F3}" type="parTrans" cxnId="{E495CE35-F9CB-4C38-B16E-42DB7FE451E1}">
      <dgm:prSet/>
      <dgm:spPr/>
      <dgm:t>
        <a:bodyPr/>
        <a:lstStyle/>
        <a:p>
          <a:endParaRPr lang="ru-RU"/>
        </a:p>
      </dgm:t>
    </dgm:pt>
    <dgm:pt modelId="{8E63A05A-6BB2-4F09-96FF-C37356F97EB9}" type="sibTrans" cxnId="{E495CE35-F9CB-4C38-B16E-42DB7FE451E1}">
      <dgm:prSet/>
      <dgm:spPr/>
      <dgm:t>
        <a:bodyPr/>
        <a:lstStyle/>
        <a:p>
          <a:endParaRPr lang="ru-RU"/>
        </a:p>
      </dgm:t>
    </dgm:pt>
    <dgm:pt modelId="{06F70862-8847-4EE0-A08E-0D0330092E26}">
      <dgm:prSet phldrT="[Текст]" custT="1"/>
      <dgm:spPr/>
      <dgm:t>
        <a:bodyPr/>
        <a:lstStyle/>
        <a:p>
          <a:r>
            <a:rPr lang="ru-RU" sz="2000" b="1" smtClean="0"/>
            <a:t> Человечество — Мир во всем мире; Многообразие культур и народов; Прогресс человечества; Международное сотрудничество. </a:t>
          </a:r>
          <a:endParaRPr lang="ru-RU" sz="2000" b="1" dirty="0"/>
        </a:p>
      </dgm:t>
    </dgm:pt>
    <dgm:pt modelId="{BCC00672-A3C3-49D0-9401-F8C5472BDF03}" type="sibTrans" cxnId="{283449DE-9DED-46F0-AFBB-7A7A34EC7B69}">
      <dgm:prSet/>
      <dgm:spPr/>
      <dgm:t>
        <a:bodyPr/>
        <a:lstStyle/>
        <a:p>
          <a:endParaRPr lang="ru-RU"/>
        </a:p>
      </dgm:t>
    </dgm:pt>
    <dgm:pt modelId="{80BE133C-9707-450C-98F1-93F15D34ABC7}" type="parTrans" cxnId="{283449DE-9DED-46F0-AFBB-7A7A34EC7B69}">
      <dgm:prSet/>
      <dgm:spPr/>
      <dgm:t>
        <a:bodyPr/>
        <a:lstStyle/>
        <a:p>
          <a:endParaRPr lang="ru-RU"/>
        </a:p>
      </dgm:t>
    </dgm:pt>
    <dgm:pt modelId="{A6E49D6A-950E-4DCE-B3DB-78D9861D590D}">
      <dgm:prSet custT="1"/>
      <dgm:spPr/>
      <dgm:t>
        <a:bodyPr/>
        <a:lstStyle/>
        <a:p>
          <a:r>
            <a:rPr lang="ru-RU" sz="2000" b="1" smtClean="0"/>
            <a:t>Природа — Жизнь. Родная земля. Заповедная природа. Планета Земля. </a:t>
          </a:r>
          <a:endParaRPr lang="ru-RU" sz="2000" b="1" dirty="0"/>
        </a:p>
      </dgm:t>
    </dgm:pt>
    <dgm:pt modelId="{1AC0AE36-C540-418B-A8C2-FF3AB43560EB}" type="parTrans" cxnId="{30669B05-29E2-48A6-9C50-34EF526C141D}">
      <dgm:prSet/>
      <dgm:spPr/>
      <dgm:t>
        <a:bodyPr/>
        <a:lstStyle/>
        <a:p>
          <a:endParaRPr lang="ru-RU"/>
        </a:p>
      </dgm:t>
    </dgm:pt>
    <dgm:pt modelId="{2C4023DF-EBEA-47FE-B5AC-E072D4E0D3D9}" type="sibTrans" cxnId="{30669B05-29E2-48A6-9C50-34EF526C141D}">
      <dgm:prSet/>
      <dgm:spPr/>
      <dgm:t>
        <a:bodyPr/>
        <a:lstStyle/>
        <a:p>
          <a:endParaRPr lang="ru-RU"/>
        </a:p>
      </dgm:t>
    </dgm:pt>
    <dgm:pt modelId="{9C6E6B74-36AE-4488-8B6E-44578929D504}" type="pres">
      <dgm:prSet presAssocID="{F44FB177-14B2-4207-894A-C55D4816D3FE}" presName="diagram" presStyleCnt="0">
        <dgm:presLayoutVars>
          <dgm:dir/>
          <dgm:animLvl val="lvl"/>
          <dgm:resizeHandles val="exact"/>
        </dgm:presLayoutVars>
      </dgm:prSet>
      <dgm:spPr/>
    </dgm:pt>
    <dgm:pt modelId="{74B71BD8-6DBC-4A90-81B8-C1D1C635E2DD}" type="pres">
      <dgm:prSet presAssocID="{7D5B920A-AE5E-4BC0-8616-6B387C91F47A}" presName="compNode" presStyleCnt="0"/>
      <dgm:spPr/>
    </dgm:pt>
    <dgm:pt modelId="{18F3A97D-F2BA-4640-A297-B354A101B6BA}" type="pres">
      <dgm:prSet presAssocID="{7D5B920A-AE5E-4BC0-8616-6B387C91F47A}" presName="childRect" presStyleLbl="bgAcc1" presStyleIdx="0" presStyleCnt="3" custScaleX="180100" custScaleY="194570" custLinFactY="-14088" custLinFactNeighborX="-11819" custLinFactNeighborY="-100000">
        <dgm:presLayoutVars>
          <dgm:bulletEnabled val="1"/>
        </dgm:presLayoutVars>
      </dgm:prSet>
      <dgm:spPr/>
    </dgm:pt>
    <dgm:pt modelId="{1DFE987A-26B5-4F25-A9DF-D5100DAE09CF}" type="pres">
      <dgm:prSet presAssocID="{7D5B920A-AE5E-4BC0-8616-6B387C91F47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A20EE0-4CB9-4DBB-B501-8057CED95DC4}" type="pres">
      <dgm:prSet presAssocID="{7D5B920A-AE5E-4BC0-8616-6B387C91F47A}" presName="parentRect" presStyleLbl="alignNode1" presStyleIdx="0" presStyleCnt="3" custScaleX="202862" custScaleY="697413" custLinFactY="100000" custLinFactNeighborX="4796" custLinFactNeighborY="165322"/>
      <dgm:spPr/>
      <dgm:t>
        <a:bodyPr/>
        <a:lstStyle/>
        <a:p>
          <a:endParaRPr lang="ru-RU"/>
        </a:p>
      </dgm:t>
    </dgm:pt>
    <dgm:pt modelId="{8B6063B5-07A5-4333-A1AE-195365766D3B}" type="pres">
      <dgm:prSet presAssocID="{7D5B920A-AE5E-4BC0-8616-6B387C91F47A}" presName="adorn" presStyleLbl="fgAccFollowNode1" presStyleIdx="0" presStyleCnt="3" custScaleX="417698" custScaleY="400288" custLinFactX="-38819" custLinFactY="-200000" custLinFactNeighborX="-100000" custLinFactNeighborY="-20140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738A35E-D3BC-4E2A-98D6-9615AB747552}" type="pres">
      <dgm:prSet presAssocID="{8E63A05A-6BB2-4F09-96FF-C37356F97EB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498F959-AC20-4696-AA16-6ACC01F7456C}" type="pres">
      <dgm:prSet presAssocID="{06F70862-8847-4EE0-A08E-0D0330092E26}" presName="compNode" presStyleCnt="0"/>
      <dgm:spPr/>
    </dgm:pt>
    <dgm:pt modelId="{4EEF39B5-0353-4F51-94F0-373D76E21207}" type="pres">
      <dgm:prSet presAssocID="{06F70862-8847-4EE0-A08E-0D0330092E26}" presName="childRect" presStyleLbl="bgAcc1" presStyleIdx="1" presStyleCnt="3" custScaleX="176626" custScaleY="187109" custLinFactY="-30651" custLinFactNeighborX="718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1DF66-09A2-4135-9E8D-E8E159C066EB}" type="pres">
      <dgm:prSet presAssocID="{06F70862-8847-4EE0-A08E-0D0330092E2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7ACAF-AEA5-4B1A-98B7-D572A84F0077}" type="pres">
      <dgm:prSet presAssocID="{06F70862-8847-4EE0-A08E-0D0330092E26}" presName="parentRect" presStyleLbl="alignNode1" presStyleIdx="1" presStyleCnt="3" custScaleX="211056" custScaleY="726019" custLinFactY="100000" custLinFactNeighborX="6328" custLinFactNeighborY="153317"/>
      <dgm:spPr/>
      <dgm:t>
        <a:bodyPr/>
        <a:lstStyle/>
        <a:p>
          <a:endParaRPr lang="ru-RU"/>
        </a:p>
      </dgm:t>
    </dgm:pt>
    <dgm:pt modelId="{288C32EF-F4D1-4E06-9843-51BB96961BCB}" type="pres">
      <dgm:prSet presAssocID="{06F70862-8847-4EE0-A08E-0D0330092E26}" presName="adorn" presStyleLbl="fgAccFollowNode1" presStyleIdx="1" presStyleCnt="3" custScaleX="376740" custScaleY="414095" custLinFactY="-200000" custLinFactNeighborX="-78097" custLinFactNeighborY="-20444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3D4BFB7-D010-4B64-99F9-4E9B664FB49C}" type="pres">
      <dgm:prSet presAssocID="{BCC00672-A3C3-49D0-9401-F8C5472BDF0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5DA5D20-7C63-40D9-BA0D-45653873DEB4}" type="pres">
      <dgm:prSet presAssocID="{A6E49D6A-950E-4DCE-B3DB-78D9861D590D}" presName="compNode" presStyleCnt="0"/>
      <dgm:spPr/>
    </dgm:pt>
    <dgm:pt modelId="{DF99A3A7-21B8-4FF0-800B-6DB119A8F941}" type="pres">
      <dgm:prSet presAssocID="{A6E49D6A-950E-4DCE-B3DB-78D9861D590D}" presName="childRect" presStyleLbl="bgAcc1" presStyleIdx="2" presStyleCnt="3" custScaleX="160811" custScaleY="185708" custLinFactY="-24378" custLinFactNeighborX="28160" custLinFactNeighborY="-100000">
        <dgm:presLayoutVars>
          <dgm:bulletEnabled val="1"/>
        </dgm:presLayoutVars>
      </dgm:prSet>
      <dgm:spPr/>
    </dgm:pt>
    <dgm:pt modelId="{DA771991-61A7-42A3-AB2E-48F9327F4252}" type="pres">
      <dgm:prSet presAssocID="{A6E49D6A-950E-4DCE-B3DB-78D9861D590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2594CF-57E6-4780-9D36-DE93D214F9AF}" type="pres">
      <dgm:prSet presAssocID="{A6E49D6A-950E-4DCE-B3DB-78D9861D590D}" presName="parentRect" presStyleLbl="alignNode1" presStyleIdx="2" presStyleCnt="3" custScaleX="159738" custScaleY="722363" custLinFactY="100000" custLinFactNeighborX="30493" custLinFactNeighborY="164237"/>
      <dgm:spPr/>
      <dgm:t>
        <a:bodyPr/>
        <a:lstStyle/>
        <a:p>
          <a:endParaRPr lang="ru-RU"/>
        </a:p>
      </dgm:t>
    </dgm:pt>
    <dgm:pt modelId="{4993A824-2B8E-4C83-906B-6BD6CB7AE72C}" type="pres">
      <dgm:prSet presAssocID="{A6E49D6A-950E-4DCE-B3DB-78D9861D590D}" presName="adorn" presStyleLbl="fgAccFollowNode1" presStyleIdx="2" presStyleCnt="3" custScaleX="379751" custScaleY="379751" custLinFactY="-200000" custLinFactNeighborX="-37722" custLinFactNeighborY="-2032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E1365DC5-92C2-4292-B319-D2EF7B329740}" type="presOf" srcId="{F44FB177-14B2-4207-894A-C55D4816D3FE}" destId="{9C6E6B74-36AE-4488-8B6E-44578929D504}" srcOrd="0" destOrd="0" presId="urn:microsoft.com/office/officeart/2005/8/layout/bList2"/>
    <dgm:cxn modelId="{6DE7E891-E32D-41EC-8F93-8702BB7816DD}" type="presOf" srcId="{7D5B920A-AE5E-4BC0-8616-6B387C91F47A}" destId="{1DFE987A-26B5-4F25-A9DF-D5100DAE09CF}" srcOrd="0" destOrd="0" presId="urn:microsoft.com/office/officeart/2005/8/layout/bList2"/>
    <dgm:cxn modelId="{02B3CEBA-41FA-4240-95D0-437A2489B9EB}" type="presOf" srcId="{8E63A05A-6BB2-4F09-96FF-C37356F97EB9}" destId="{D738A35E-D3BC-4E2A-98D6-9615AB747552}" srcOrd="0" destOrd="0" presId="urn:microsoft.com/office/officeart/2005/8/layout/bList2"/>
    <dgm:cxn modelId="{052A077F-029C-42E8-BE06-DCEAE096E850}" type="presOf" srcId="{BCC00672-A3C3-49D0-9401-F8C5472BDF03}" destId="{83D4BFB7-D010-4B64-99F9-4E9B664FB49C}" srcOrd="0" destOrd="0" presId="urn:microsoft.com/office/officeart/2005/8/layout/bList2"/>
    <dgm:cxn modelId="{9E7FBEB8-9F43-4B3C-A807-315E2C651730}" type="presOf" srcId="{A6E49D6A-950E-4DCE-B3DB-78D9861D590D}" destId="{1B2594CF-57E6-4780-9D36-DE93D214F9AF}" srcOrd="1" destOrd="0" presId="urn:microsoft.com/office/officeart/2005/8/layout/bList2"/>
    <dgm:cxn modelId="{30669B05-29E2-48A6-9C50-34EF526C141D}" srcId="{F44FB177-14B2-4207-894A-C55D4816D3FE}" destId="{A6E49D6A-950E-4DCE-B3DB-78D9861D590D}" srcOrd="2" destOrd="0" parTransId="{1AC0AE36-C540-418B-A8C2-FF3AB43560EB}" sibTransId="{2C4023DF-EBEA-47FE-B5AC-E072D4E0D3D9}"/>
    <dgm:cxn modelId="{43E5DFDD-E09F-4D4A-A9C9-9E22F442E78D}" type="presOf" srcId="{A6E49D6A-950E-4DCE-B3DB-78D9861D590D}" destId="{DA771991-61A7-42A3-AB2E-48F9327F4252}" srcOrd="0" destOrd="0" presId="urn:microsoft.com/office/officeart/2005/8/layout/bList2"/>
    <dgm:cxn modelId="{5FAD7DF7-0AED-46F4-BB9B-6819EB23A343}" type="presOf" srcId="{06F70862-8847-4EE0-A08E-0D0330092E26}" destId="{0027ACAF-AEA5-4B1A-98B7-D572A84F0077}" srcOrd="1" destOrd="0" presId="urn:microsoft.com/office/officeart/2005/8/layout/bList2"/>
    <dgm:cxn modelId="{283449DE-9DED-46F0-AFBB-7A7A34EC7B69}" srcId="{F44FB177-14B2-4207-894A-C55D4816D3FE}" destId="{06F70862-8847-4EE0-A08E-0D0330092E26}" srcOrd="1" destOrd="0" parTransId="{80BE133C-9707-450C-98F1-93F15D34ABC7}" sibTransId="{BCC00672-A3C3-49D0-9401-F8C5472BDF03}"/>
    <dgm:cxn modelId="{7441051E-1FBC-49AB-A416-D08CF99D8B7B}" type="presOf" srcId="{7D5B920A-AE5E-4BC0-8616-6B387C91F47A}" destId="{88A20EE0-4CB9-4DBB-B501-8057CED95DC4}" srcOrd="1" destOrd="0" presId="urn:microsoft.com/office/officeart/2005/8/layout/bList2"/>
    <dgm:cxn modelId="{E495CE35-F9CB-4C38-B16E-42DB7FE451E1}" srcId="{F44FB177-14B2-4207-894A-C55D4816D3FE}" destId="{7D5B920A-AE5E-4BC0-8616-6B387C91F47A}" srcOrd="0" destOrd="0" parTransId="{4F46E115-2DB2-4417-B71F-9B6C0B3D06F3}" sibTransId="{8E63A05A-6BB2-4F09-96FF-C37356F97EB9}"/>
    <dgm:cxn modelId="{7E827A7A-2D3A-4C55-B7D6-7B8E33CD2A1C}" type="presOf" srcId="{06F70862-8847-4EE0-A08E-0D0330092E26}" destId="{3A71DF66-09A2-4135-9E8D-E8E159C066EB}" srcOrd="0" destOrd="0" presId="urn:microsoft.com/office/officeart/2005/8/layout/bList2"/>
    <dgm:cxn modelId="{14EB9309-3CF3-40FC-B5ED-CCC182A758A8}" type="presParOf" srcId="{9C6E6B74-36AE-4488-8B6E-44578929D504}" destId="{74B71BD8-6DBC-4A90-81B8-C1D1C635E2DD}" srcOrd="0" destOrd="0" presId="urn:microsoft.com/office/officeart/2005/8/layout/bList2"/>
    <dgm:cxn modelId="{823168B5-9073-4EAC-B6EA-01CC654E71B4}" type="presParOf" srcId="{74B71BD8-6DBC-4A90-81B8-C1D1C635E2DD}" destId="{18F3A97D-F2BA-4640-A297-B354A101B6BA}" srcOrd="0" destOrd="0" presId="urn:microsoft.com/office/officeart/2005/8/layout/bList2"/>
    <dgm:cxn modelId="{B2787248-DB55-4150-B19B-C1AF82729F44}" type="presParOf" srcId="{74B71BD8-6DBC-4A90-81B8-C1D1C635E2DD}" destId="{1DFE987A-26B5-4F25-A9DF-D5100DAE09CF}" srcOrd="1" destOrd="0" presId="urn:microsoft.com/office/officeart/2005/8/layout/bList2"/>
    <dgm:cxn modelId="{E8123867-1CE3-4417-8A32-B3D165AC73EC}" type="presParOf" srcId="{74B71BD8-6DBC-4A90-81B8-C1D1C635E2DD}" destId="{88A20EE0-4CB9-4DBB-B501-8057CED95DC4}" srcOrd="2" destOrd="0" presId="urn:microsoft.com/office/officeart/2005/8/layout/bList2"/>
    <dgm:cxn modelId="{8D28FB2F-CA3D-4263-B9F8-7E36D12C8493}" type="presParOf" srcId="{74B71BD8-6DBC-4A90-81B8-C1D1C635E2DD}" destId="{8B6063B5-07A5-4333-A1AE-195365766D3B}" srcOrd="3" destOrd="0" presId="urn:microsoft.com/office/officeart/2005/8/layout/bList2"/>
    <dgm:cxn modelId="{C5CCC73B-34AB-4E37-A6F2-9F80FE239ECD}" type="presParOf" srcId="{9C6E6B74-36AE-4488-8B6E-44578929D504}" destId="{D738A35E-D3BC-4E2A-98D6-9615AB747552}" srcOrd="1" destOrd="0" presId="urn:microsoft.com/office/officeart/2005/8/layout/bList2"/>
    <dgm:cxn modelId="{F872F936-6611-41D2-850C-2BED9F5E23CF}" type="presParOf" srcId="{9C6E6B74-36AE-4488-8B6E-44578929D504}" destId="{6498F959-AC20-4696-AA16-6ACC01F7456C}" srcOrd="2" destOrd="0" presId="urn:microsoft.com/office/officeart/2005/8/layout/bList2"/>
    <dgm:cxn modelId="{DF4C4414-CBB9-432E-8AFA-E3DAAEF585D6}" type="presParOf" srcId="{6498F959-AC20-4696-AA16-6ACC01F7456C}" destId="{4EEF39B5-0353-4F51-94F0-373D76E21207}" srcOrd="0" destOrd="0" presId="urn:microsoft.com/office/officeart/2005/8/layout/bList2"/>
    <dgm:cxn modelId="{3D9BE768-7947-4F39-89A9-B8C94D66B821}" type="presParOf" srcId="{6498F959-AC20-4696-AA16-6ACC01F7456C}" destId="{3A71DF66-09A2-4135-9E8D-E8E159C066EB}" srcOrd="1" destOrd="0" presId="urn:microsoft.com/office/officeart/2005/8/layout/bList2"/>
    <dgm:cxn modelId="{250F362B-C087-49E0-B74B-8AF1198A837D}" type="presParOf" srcId="{6498F959-AC20-4696-AA16-6ACC01F7456C}" destId="{0027ACAF-AEA5-4B1A-98B7-D572A84F0077}" srcOrd="2" destOrd="0" presId="urn:microsoft.com/office/officeart/2005/8/layout/bList2"/>
    <dgm:cxn modelId="{CB8F287B-2471-4D68-A34A-42F33547FCAB}" type="presParOf" srcId="{6498F959-AC20-4696-AA16-6ACC01F7456C}" destId="{288C32EF-F4D1-4E06-9843-51BB96961BCB}" srcOrd="3" destOrd="0" presId="urn:microsoft.com/office/officeart/2005/8/layout/bList2"/>
    <dgm:cxn modelId="{32B4439F-B70C-4C22-B1F4-FEAC44604361}" type="presParOf" srcId="{9C6E6B74-36AE-4488-8B6E-44578929D504}" destId="{83D4BFB7-D010-4B64-99F9-4E9B664FB49C}" srcOrd="3" destOrd="0" presId="urn:microsoft.com/office/officeart/2005/8/layout/bList2"/>
    <dgm:cxn modelId="{D0291D5F-6AD4-4B9F-9627-4792CBAF1417}" type="presParOf" srcId="{9C6E6B74-36AE-4488-8B6E-44578929D504}" destId="{05DA5D20-7C63-40D9-BA0D-45653873DEB4}" srcOrd="4" destOrd="0" presId="urn:microsoft.com/office/officeart/2005/8/layout/bList2"/>
    <dgm:cxn modelId="{C1DB5327-3A4C-45D7-AC9F-BA799F86BA4D}" type="presParOf" srcId="{05DA5D20-7C63-40D9-BA0D-45653873DEB4}" destId="{DF99A3A7-21B8-4FF0-800B-6DB119A8F941}" srcOrd="0" destOrd="0" presId="urn:microsoft.com/office/officeart/2005/8/layout/bList2"/>
    <dgm:cxn modelId="{49C5DA7C-4980-485E-A2CE-BCD2827F6265}" type="presParOf" srcId="{05DA5D20-7C63-40D9-BA0D-45653873DEB4}" destId="{DA771991-61A7-42A3-AB2E-48F9327F4252}" srcOrd="1" destOrd="0" presId="urn:microsoft.com/office/officeart/2005/8/layout/bList2"/>
    <dgm:cxn modelId="{D439F454-B005-423B-8F5D-65E130CAC9A7}" type="presParOf" srcId="{05DA5D20-7C63-40D9-BA0D-45653873DEB4}" destId="{1B2594CF-57E6-4780-9D36-DE93D214F9AF}" srcOrd="2" destOrd="0" presId="urn:microsoft.com/office/officeart/2005/8/layout/bList2"/>
    <dgm:cxn modelId="{0251E5B6-A30E-4317-9D71-AC9463DD6176}" type="presParOf" srcId="{05DA5D20-7C63-40D9-BA0D-45653873DEB4}" destId="{4993A824-2B8E-4C83-906B-6BD6CB7AE72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A55778-87D3-410F-B0DA-7B2BE98606CD}">
      <dsp:nvSpPr>
        <dsp:cNvPr id="0" name=""/>
        <dsp:cNvSpPr/>
      </dsp:nvSpPr>
      <dsp:spPr>
        <a:xfrm>
          <a:off x="0" y="519586"/>
          <a:ext cx="8472518" cy="19000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Деятельность (учебная, общественно полезная), отношения между детьми в коллективе, отношения воспитанников с педагогами и родителями, эстетика быта, мир природы, искусства.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0" y="519586"/>
        <a:ext cx="8472518" cy="1900080"/>
      </dsp:txXfrm>
    </dsp:sp>
    <dsp:sp modelId="{00FBE71E-D7F0-4310-B831-B8662E4E1C2B}">
      <dsp:nvSpPr>
        <dsp:cNvPr id="0" name=""/>
        <dsp:cNvSpPr/>
      </dsp:nvSpPr>
      <dsp:spPr>
        <a:xfrm>
          <a:off x="0" y="2500330"/>
          <a:ext cx="8472518" cy="1143031"/>
        </a:xfrm>
        <a:prstGeom prst="roundRect">
          <a:avLst/>
        </a:prstGeom>
        <a:gradFill rotWithShape="0">
          <a:gsLst>
            <a:gs pos="0">
              <a:schemeClr val="accent2">
                <a:hueOff val="-419062"/>
                <a:satOff val="-4829"/>
                <a:lumOff val="1079"/>
                <a:alphaOff val="0"/>
                <a:shade val="60000"/>
              </a:schemeClr>
            </a:gs>
            <a:gs pos="33000">
              <a:schemeClr val="accent2">
                <a:hueOff val="-419062"/>
                <a:satOff val="-4829"/>
                <a:lumOff val="1079"/>
                <a:alphaOff val="0"/>
                <a:tint val="86500"/>
              </a:schemeClr>
            </a:gs>
            <a:gs pos="46750">
              <a:schemeClr val="accent2">
                <a:hueOff val="-419062"/>
                <a:satOff val="-4829"/>
                <a:lumOff val="1079"/>
                <a:alphaOff val="0"/>
                <a:tint val="71000"/>
                <a:satMod val="112000"/>
              </a:schemeClr>
            </a:gs>
            <a:gs pos="53000">
              <a:schemeClr val="accent2">
                <a:hueOff val="-419062"/>
                <a:satOff val="-4829"/>
                <a:lumOff val="1079"/>
                <a:alphaOff val="0"/>
                <a:tint val="71000"/>
                <a:satMod val="112000"/>
              </a:schemeClr>
            </a:gs>
            <a:gs pos="68000">
              <a:schemeClr val="accent2">
                <a:hueOff val="-419062"/>
                <a:satOff val="-4829"/>
                <a:lumOff val="1079"/>
                <a:alphaOff val="0"/>
                <a:tint val="86000"/>
              </a:schemeClr>
            </a:gs>
            <a:gs pos="100000">
              <a:schemeClr val="accent2">
                <a:hueOff val="-419062"/>
                <a:satOff val="-4829"/>
                <a:lumOff val="1079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Правильное соотношение форм деятельности и просвещения на разных возрастных этапах. 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0" y="2500330"/>
        <a:ext cx="8472518" cy="1143031"/>
      </dsp:txXfrm>
    </dsp:sp>
    <dsp:sp modelId="{17252710-407F-44EB-B81D-5F497EE47A34}">
      <dsp:nvSpPr>
        <dsp:cNvPr id="0" name=""/>
        <dsp:cNvSpPr/>
      </dsp:nvSpPr>
      <dsp:spPr>
        <a:xfrm>
          <a:off x="0" y="3723977"/>
          <a:ext cx="8472518" cy="1900080"/>
        </a:xfrm>
        <a:prstGeom prst="roundRect">
          <a:avLst/>
        </a:prstGeom>
        <a:gradFill rotWithShape="0">
          <a:gsLst>
            <a:gs pos="0">
              <a:schemeClr val="accent2">
                <a:hueOff val="-838123"/>
                <a:satOff val="-9658"/>
                <a:lumOff val="2159"/>
                <a:alphaOff val="0"/>
                <a:shade val="60000"/>
              </a:schemeClr>
            </a:gs>
            <a:gs pos="33000">
              <a:schemeClr val="accent2">
                <a:hueOff val="-838123"/>
                <a:satOff val="-9658"/>
                <a:lumOff val="2159"/>
                <a:alphaOff val="0"/>
                <a:tint val="86500"/>
              </a:schemeClr>
            </a:gs>
            <a:gs pos="46750">
              <a:schemeClr val="accent2">
                <a:hueOff val="-838123"/>
                <a:satOff val="-9658"/>
                <a:lumOff val="2159"/>
                <a:alphaOff val="0"/>
                <a:tint val="71000"/>
                <a:satMod val="112000"/>
              </a:schemeClr>
            </a:gs>
            <a:gs pos="53000">
              <a:schemeClr val="accent2">
                <a:hueOff val="-838123"/>
                <a:satOff val="-9658"/>
                <a:lumOff val="2159"/>
                <a:alphaOff val="0"/>
                <a:tint val="71000"/>
                <a:satMod val="112000"/>
              </a:schemeClr>
            </a:gs>
            <a:gs pos="68000">
              <a:schemeClr val="accent2">
                <a:hueOff val="-838123"/>
                <a:satOff val="-9658"/>
                <a:lumOff val="2159"/>
                <a:alphaOff val="0"/>
                <a:tint val="86000"/>
              </a:schemeClr>
            </a:gs>
            <a:gs pos="100000">
              <a:schemeClr val="accent2">
                <a:hueOff val="-838123"/>
                <a:satOff val="-9658"/>
                <a:lumOff val="2159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Не педагог, не родители воспитывают ребенка, а ребенок адаптируется к поведению родителей и также адаптируется к жизненным ситуациям, из которых складывается его жизненный путь.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0" y="3723977"/>
        <a:ext cx="8472518" cy="19000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CA456-6762-4BF6-9229-BBC019980BB0}">
      <dsp:nvSpPr>
        <dsp:cNvPr id="0" name=""/>
        <dsp:cNvSpPr/>
      </dsp:nvSpPr>
      <dsp:spPr>
        <a:xfrm>
          <a:off x="230677" y="90356"/>
          <a:ext cx="2297299" cy="159234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B429F-47C9-465E-B2E5-9008DDCD4544}">
      <dsp:nvSpPr>
        <dsp:cNvPr id="0" name=""/>
        <dsp:cNvSpPr/>
      </dsp:nvSpPr>
      <dsp:spPr>
        <a:xfrm>
          <a:off x="71378" y="1760358"/>
          <a:ext cx="2566240" cy="35848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Патриотизм, включающий в себя ценности: Любовь к России. Любовь к своему народу. Любовь к своей "малой Родине". Служение Отечеству. </a:t>
          </a:r>
          <a:endParaRPr lang="ru-RU" sz="2000" b="1" kern="1200" dirty="0"/>
        </a:p>
      </dsp:txBody>
      <dsp:txXfrm>
        <a:off x="71378" y="1760358"/>
        <a:ext cx="1807211" cy="3584816"/>
      </dsp:txXfrm>
    </dsp:sp>
    <dsp:sp modelId="{533139BF-9535-43F3-BCB0-D4A64A7AB1B1}">
      <dsp:nvSpPr>
        <dsp:cNvPr id="0" name=""/>
        <dsp:cNvSpPr/>
      </dsp:nvSpPr>
      <dsp:spPr>
        <a:xfrm>
          <a:off x="242864" y="229292"/>
          <a:ext cx="2305465" cy="125276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C1EA18-B800-44DD-B74A-E8504B97AD88}">
      <dsp:nvSpPr>
        <dsp:cNvPr id="0" name=""/>
        <dsp:cNvSpPr/>
      </dsp:nvSpPr>
      <dsp:spPr>
        <a:xfrm>
          <a:off x="3265919" y="298421"/>
          <a:ext cx="2686784" cy="192520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E63D0-E021-4562-8048-FD8DED81534F}">
      <dsp:nvSpPr>
        <dsp:cNvPr id="0" name=""/>
        <dsp:cNvSpPr/>
      </dsp:nvSpPr>
      <dsp:spPr>
        <a:xfrm>
          <a:off x="3129907" y="2434778"/>
          <a:ext cx="2906993" cy="2772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Социальная солидарность — Свобода личная и национальная. Доверие к людям. Справедливость. Милосердие. Доброта. Честь. </a:t>
          </a:r>
          <a:endParaRPr lang="ru-RU" sz="2000" b="1" kern="1200" dirty="0"/>
        </a:p>
      </dsp:txBody>
      <dsp:txXfrm>
        <a:off x="3129907" y="2434778"/>
        <a:ext cx="2047178" cy="2772936"/>
      </dsp:txXfrm>
    </dsp:sp>
    <dsp:sp modelId="{36B11FD4-63B2-4C55-830E-A6626177CC58}">
      <dsp:nvSpPr>
        <dsp:cNvPr id="0" name=""/>
        <dsp:cNvSpPr/>
      </dsp:nvSpPr>
      <dsp:spPr>
        <a:xfrm>
          <a:off x="3680721" y="298424"/>
          <a:ext cx="1887140" cy="184718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1E5AB6-FB12-4FCA-BAA6-325A7C34474E}">
      <dsp:nvSpPr>
        <dsp:cNvPr id="0" name=""/>
        <dsp:cNvSpPr/>
      </dsp:nvSpPr>
      <dsp:spPr>
        <a:xfrm>
          <a:off x="6270569" y="322305"/>
          <a:ext cx="2376401" cy="155958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C0E23-2706-43F9-9B57-1905D3E77DFA}">
      <dsp:nvSpPr>
        <dsp:cNvPr id="0" name=""/>
        <dsp:cNvSpPr/>
      </dsp:nvSpPr>
      <dsp:spPr>
        <a:xfrm>
          <a:off x="6204705" y="1989994"/>
          <a:ext cx="2618781" cy="34377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Гражданственность.           Долг перед Отечеством, старшими поколениями, семьей.     Закон  и </a:t>
          </a:r>
          <a:r>
            <a:rPr lang="ru-RU" sz="2000" b="1" kern="1200" dirty="0" err="1" smtClean="0"/>
            <a:t>правопорядок.Свобода</a:t>
          </a:r>
          <a:r>
            <a:rPr lang="ru-RU" sz="2000" b="1" kern="1200" dirty="0" smtClean="0"/>
            <a:t> совести и вероисповедания. </a:t>
          </a:r>
          <a:endParaRPr lang="ru-RU" sz="2000" b="1" kern="1200" dirty="0"/>
        </a:p>
      </dsp:txBody>
      <dsp:txXfrm>
        <a:off x="6204705" y="1989994"/>
        <a:ext cx="1844212" cy="3437732"/>
      </dsp:txXfrm>
    </dsp:sp>
    <dsp:sp modelId="{1296D8E8-DB07-48A1-ADD8-EB5F95711722}">
      <dsp:nvSpPr>
        <dsp:cNvPr id="0" name=""/>
        <dsp:cNvSpPr/>
      </dsp:nvSpPr>
      <dsp:spPr>
        <a:xfrm>
          <a:off x="6442468" y="323643"/>
          <a:ext cx="2007876" cy="158161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6D1D5A-B317-4F43-814E-FF24FFB0E488}">
      <dsp:nvSpPr>
        <dsp:cNvPr id="0" name=""/>
        <dsp:cNvSpPr/>
      </dsp:nvSpPr>
      <dsp:spPr>
        <a:xfrm>
          <a:off x="302023" y="67434"/>
          <a:ext cx="2038543" cy="140374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7E426F-0C36-46F8-84B1-CD8F1F35F5A7}">
      <dsp:nvSpPr>
        <dsp:cNvPr id="0" name=""/>
        <dsp:cNvSpPr/>
      </dsp:nvSpPr>
      <dsp:spPr>
        <a:xfrm>
          <a:off x="53788" y="1719190"/>
          <a:ext cx="2364096" cy="33956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Семья — Любовь и верность. Здоровье. Достаток. Почитание родителей. Забота о старших и младших. Продолжение рода. </a:t>
          </a:r>
          <a:endParaRPr lang="ru-RU" sz="2000" b="1" kern="1200" dirty="0"/>
        </a:p>
      </dsp:txBody>
      <dsp:txXfrm>
        <a:off x="53788" y="1719190"/>
        <a:ext cx="1664856" cy="3395688"/>
      </dsp:txXfrm>
    </dsp:sp>
    <dsp:sp modelId="{A50A825F-8D14-4199-B566-6281DBA529EF}">
      <dsp:nvSpPr>
        <dsp:cNvPr id="0" name=""/>
        <dsp:cNvSpPr/>
      </dsp:nvSpPr>
      <dsp:spPr>
        <a:xfrm>
          <a:off x="302019" y="0"/>
          <a:ext cx="1964407" cy="160099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7732F-758C-4A71-9B5F-CBF87190949C}">
      <dsp:nvSpPr>
        <dsp:cNvPr id="0" name=""/>
        <dsp:cNvSpPr/>
      </dsp:nvSpPr>
      <dsp:spPr>
        <a:xfrm>
          <a:off x="3337040" y="435231"/>
          <a:ext cx="2421442" cy="12315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F53A3E-9FA0-476D-B546-A3E12DE2128F}">
      <dsp:nvSpPr>
        <dsp:cNvPr id="0" name=""/>
        <dsp:cNvSpPr/>
      </dsp:nvSpPr>
      <dsp:spPr>
        <a:xfrm>
          <a:off x="3274505" y="1886507"/>
          <a:ext cx="2720136" cy="331669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Труд и творчество — Творчество и созидание; Целеустремленность и настойчивость; Трудолюбие; Бережливость. </a:t>
          </a:r>
          <a:endParaRPr lang="ru-RU" sz="2000" b="1" kern="1200" dirty="0"/>
        </a:p>
      </dsp:txBody>
      <dsp:txXfrm>
        <a:off x="3274505" y="1886507"/>
        <a:ext cx="1915589" cy="3316694"/>
      </dsp:txXfrm>
    </dsp:sp>
    <dsp:sp modelId="{4C689332-6DF8-437C-BE0F-6D8D3BE3B791}">
      <dsp:nvSpPr>
        <dsp:cNvPr id="0" name=""/>
        <dsp:cNvSpPr/>
      </dsp:nvSpPr>
      <dsp:spPr>
        <a:xfrm>
          <a:off x="3357556" y="71441"/>
          <a:ext cx="2310551" cy="170105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860727-49FD-4084-B4A8-A41233528D01}">
      <dsp:nvSpPr>
        <dsp:cNvPr id="0" name=""/>
        <dsp:cNvSpPr/>
      </dsp:nvSpPr>
      <dsp:spPr>
        <a:xfrm>
          <a:off x="6798618" y="0"/>
          <a:ext cx="2111266" cy="164839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338DFA-4B3F-4CB5-9925-38FB8404E1F2}">
      <dsp:nvSpPr>
        <dsp:cNvPr id="0" name=""/>
        <dsp:cNvSpPr/>
      </dsp:nvSpPr>
      <dsp:spPr>
        <a:xfrm>
          <a:off x="6786575" y="1910422"/>
          <a:ext cx="2155843" cy="32031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Наука — Познание. Истина. Научная картина мира. Экологическое сознание. </a:t>
          </a:r>
          <a:endParaRPr lang="ru-RU" sz="2000" b="1" kern="1200" dirty="0"/>
        </a:p>
      </dsp:txBody>
      <dsp:txXfrm>
        <a:off x="6786575" y="1910422"/>
        <a:ext cx="1518199" cy="3203167"/>
      </dsp:txXfrm>
    </dsp:sp>
    <dsp:sp modelId="{BE97B901-4CB2-4B0A-96E2-40AD6C4616E8}">
      <dsp:nvSpPr>
        <dsp:cNvPr id="0" name=""/>
        <dsp:cNvSpPr/>
      </dsp:nvSpPr>
      <dsp:spPr>
        <a:xfrm>
          <a:off x="6798615" y="0"/>
          <a:ext cx="2137098" cy="178395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F3A97D-F2BA-4640-A297-B354A101B6BA}">
      <dsp:nvSpPr>
        <dsp:cNvPr id="0" name=""/>
        <dsp:cNvSpPr/>
      </dsp:nvSpPr>
      <dsp:spPr>
        <a:xfrm>
          <a:off x="0" y="5"/>
          <a:ext cx="2458134" cy="198237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A20EE0-4CB9-4DBB-B501-8057CED95DC4}">
      <dsp:nvSpPr>
        <dsp:cNvPr id="0" name=""/>
        <dsp:cNvSpPr/>
      </dsp:nvSpPr>
      <dsp:spPr>
        <a:xfrm>
          <a:off x="71433" y="2516740"/>
          <a:ext cx="2768807" cy="3055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Красота. Гармония. Духовный мир человека. Нравственный выбор. Смысл жизни. Эстетическое развитие. </a:t>
          </a:r>
          <a:endParaRPr lang="ru-RU" sz="2000" b="1" kern="1200" dirty="0"/>
        </a:p>
      </dsp:txBody>
      <dsp:txXfrm>
        <a:off x="71433" y="2516740"/>
        <a:ext cx="1949864" cy="3055399"/>
      </dsp:txXfrm>
    </dsp:sp>
    <dsp:sp modelId="{8B6063B5-07A5-4333-A1AE-195365766D3B}">
      <dsp:nvSpPr>
        <dsp:cNvPr id="0" name=""/>
        <dsp:cNvSpPr/>
      </dsp:nvSpPr>
      <dsp:spPr>
        <a:xfrm>
          <a:off x="285753" y="97795"/>
          <a:ext cx="1995365" cy="191219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F39B5-0353-4F51-94F0-373D76E21207}">
      <dsp:nvSpPr>
        <dsp:cNvPr id="0" name=""/>
        <dsp:cNvSpPr/>
      </dsp:nvSpPr>
      <dsp:spPr>
        <a:xfrm>
          <a:off x="3395683" y="0"/>
          <a:ext cx="2410719" cy="190635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7ACAF-AEA5-4B1A-98B7-D572A84F0077}">
      <dsp:nvSpPr>
        <dsp:cNvPr id="0" name=""/>
        <dsp:cNvSpPr/>
      </dsp:nvSpPr>
      <dsp:spPr>
        <a:xfrm>
          <a:off x="3148982" y="2351148"/>
          <a:ext cx="2880644" cy="3180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 Человечество — Мир во всем мире; Многообразие культур и народов; Прогресс человечества; Международное сотрудничество. </a:t>
          </a:r>
          <a:endParaRPr lang="ru-RU" sz="2000" b="1" kern="1200" dirty="0"/>
        </a:p>
      </dsp:txBody>
      <dsp:txXfrm>
        <a:off x="3148982" y="2351148"/>
        <a:ext cx="2028623" cy="3180723"/>
      </dsp:txXfrm>
    </dsp:sp>
    <dsp:sp modelId="{288C32EF-F4D1-4E06-9843-51BB96961BCB}">
      <dsp:nvSpPr>
        <dsp:cNvPr id="0" name=""/>
        <dsp:cNvSpPr/>
      </dsp:nvSpPr>
      <dsp:spPr>
        <a:xfrm>
          <a:off x="3786212" y="0"/>
          <a:ext cx="1799706" cy="197815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99A3A7-21B8-4FF0-800B-6DB119A8F941}">
      <dsp:nvSpPr>
        <dsp:cNvPr id="0" name=""/>
        <dsp:cNvSpPr/>
      </dsp:nvSpPr>
      <dsp:spPr>
        <a:xfrm>
          <a:off x="6449133" y="0"/>
          <a:ext cx="2194864" cy="1892082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2594CF-57E6-4780-9D36-DE93D214F9AF}">
      <dsp:nvSpPr>
        <dsp:cNvPr id="0" name=""/>
        <dsp:cNvSpPr/>
      </dsp:nvSpPr>
      <dsp:spPr>
        <a:xfrm>
          <a:off x="6463778" y="2407433"/>
          <a:ext cx="2180219" cy="3164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Природа — Жизнь. Родная земля. Заповедная природа. Планета Земля. </a:t>
          </a:r>
          <a:endParaRPr lang="ru-RU" sz="2000" b="1" kern="1200" dirty="0"/>
        </a:p>
      </dsp:txBody>
      <dsp:txXfrm>
        <a:off x="6463778" y="2407433"/>
        <a:ext cx="1535365" cy="3164706"/>
      </dsp:txXfrm>
    </dsp:sp>
    <dsp:sp modelId="{4993A824-2B8E-4C83-906B-6BD6CB7AE72C}">
      <dsp:nvSpPr>
        <dsp:cNvPr id="0" name=""/>
        <dsp:cNvSpPr/>
      </dsp:nvSpPr>
      <dsp:spPr>
        <a:xfrm>
          <a:off x="6643732" y="88388"/>
          <a:ext cx="1814090" cy="181409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57322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Муниципальное бюджетное образовательное учреждение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«Школа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№ 8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для обучающихся с ограниченными возможностями здоровья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городского округа Лыткарино Московской области»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ШМО классных </a:t>
            </a: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руководителей.</a:t>
            </a:r>
            <a:endParaRPr lang="ru-RU" sz="3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</a:t>
            </a:r>
          </a:p>
          <a:p>
            <a:pPr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начальных классов                                                  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Кокнаева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С.Г.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Традиционными источниками нравственности являются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Традиционными источниками нравственности являются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8643998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010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+mn-lt"/>
              </a:rPr>
              <a:t>Основные источники нравственного опыта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82153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     </a:t>
            </a:r>
            <a:r>
              <a:rPr lang="ru-RU" sz="2000" b="1" dirty="0" smtClean="0">
                <a:solidFill>
                  <a:srgbClr val="002060"/>
                </a:solidFill>
              </a:rPr>
              <a:t>Мотивация – это процессы, определяющие движение к поставленной цели.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Организация образовательного процесса.   Здесь важны: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новизна, практическая значимость подаваемого материала;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четкое структурирование;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логичное, яркое, контрастное выступление;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ритмичное чередование видов деятельности;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опора на возрастные и индивидуальные потребности.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использование нетрадиционных форм обучения: соревнования, экскурсии, путешествия, спектакли, использование разных средств искусства, игры, выпуск газет, коллективных работ, другие.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проблемные ситуации. Противоречивость материала дает эффект удивления и желание разобраться в проблеме. Это связано с врожденным стремлением личности к гармонии.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культура общения: гуманное отношение, доверие к ученикам, разнообразие деятельности и полнокровная жизнь в классе.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чувство юмора.</a:t>
            </a:r>
          </a:p>
          <a:p>
            <a:pPr lvl="0">
              <a:buNone/>
            </a:pPr>
            <a:r>
              <a:rPr lang="ru-RU" sz="2000" dirty="0" smtClean="0"/>
              <a:t>    </a:t>
            </a:r>
            <a:endParaRPr lang="ru-RU" sz="2000" dirty="0"/>
          </a:p>
        </p:txBody>
      </p:sp>
      <p:pic>
        <p:nvPicPr>
          <p:cNvPr id="4" name="Рисунок 3" descr="3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86644" y="1500174"/>
            <a:ext cx="1714480" cy="20716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ellen-sie-die-gesichter-der-kinder-mit-verschiedenen-gef252hlen-ein--18302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4286256"/>
            <a:ext cx="3286148" cy="1077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Эмоциональная  сфера</a:t>
            </a:r>
            <a:br>
              <a:rPr lang="ru-RU" sz="3600" b="1" dirty="0" smtClean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  <p:pic>
        <p:nvPicPr>
          <p:cNvPr id="5" name="Рисунок 4" descr="stellen-sie-die-gesichter-der-kinder-mit-verschiedenen-gef252hlen-ein--18302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4286256"/>
            <a:ext cx="3286148" cy="102629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86874" cy="5857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b="1" dirty="0" smtClean="0">
                <a:solidFill>
                  <a:srgbClr val="002060"/>
                </a:solidFill>
              </a:rPr>
              <a:t>Принципиально значимым является способ воздействия на личность ребенка посредством художественных произведений.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Один из приемов – непосредственно эмоциональное </a:t>
            </a:r>
            <a:r>
              <a:rPr lang="ru-RU" sz="2000" b="1" u="sng" dirty="0" smtClean="0">
                <a:solidFill>
                  <a:srgbClr val="002060"/>
                </a:solidFill>
              </a:rPr>
              <a:t>вслушивание</a:t>
            </a:r>
            <a:r>
              <a:rPr lang="ru-RU" sz="2000" b="1" dirty="0" smtClean="0">
                <a:solidFill>
                  <a:srgbClr val="002060"/>
                </a:solidFill>
              </a:rPr>
              <a:t> – требует специального внимания учителя и специальной организации (использование литературно-музыкальных композиций с широким включением изобразительного ряда – репродукции картин, слайдов.)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Главная задача – создание определенной эмоционально-эстетической атмосферы средствами разных видов искусства, «погружение» детей в эту атмосферу, глубокое сопереживание, созерцание. Подготовка и проведение таких уроков требует широкого сотрудничества самих детей. Такие уроки должны оставлять у детей ощущение праздника, поэтому случаться не слишком часто.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Выразительное чтение взрослого</a:t>
            </a:r>
            <a:r>
              <a:rPr lang="ru-RU" sz="2000" b="1" dirty="0" smtClean="0">
                <a:solidFill>
                  <a:srgbClr val="002060"/>
                </a:solidFill>
              </a:rPr>
              <a:t>. Чтение взрослого – это своего рода театр одного актера, который «своей игрой» (интонацией, паузами, расстановкой акцентов) помогает маленьким читателям «открывать» в тексте новые глубины и оттенки.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22753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0"/>
            <a:ext cx="2000232" cy="13572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latin typeface="+mn-lt"/>
              </a:rPr>
              <a:t>Интеллектуальная сфера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>
            <a:normAutofit fontScale="92500"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Таким образом, главная задача работы с литературным произведением – поставить учащихся в те роли, без которых невозможна полноценная читательская деятельность, помочь детям утвердиться в них, овладеть средствами и способами решения нравственных проблем. Здесь невозможно обойтись без опоры на интеллектуальную сферу учащихся.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Обязательным элементом на уроке является обращение к личному опыту детей и их размышлениям по обсуждаемой теме через моделирование жизненных ситуаций. Ведь опыт может быть востребован и развит самим субъектом лишь в ходе реальных отношений, переживаний, затрагивающих его личностные ценности. В связи с этим представляет интерес ситуационный подход.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Благодаря созданию личностно-развивающих ситуаций учащиеся изучают действительность, которая окружает их непосредственно, ежедневно, а также ту, что предстает перед ними  в книгах, картинах.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+mn-lt"/>
              </a:rPr>
              <a:t>Нравственный облик педагога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6186502" cy="58579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Воспитание школьника может происходить на любом уроке.   Сильное влияние на нравственное развитие школьников в процессе обучения оказывает личность педагога.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Каждый урок учитель реализует определенные цели, и не только те, что сформулированы в плане. В сознании ребенка откладываются поведение учителя, его жесты, манера одеваться, разговаривать; характер общения с ним, с другими учащимися, при различных обстоятельствах; как он держится с коллегами, как реагирует на удачи и неудачи одноклассников.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Учитель требует от учащихся аккуратности, дисциплины, выполнения ими своих обязанностей. И от того, насколько требовательным,  последовательным окажется учитель, будет зависеть и результат.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При умелой организации и учебной, и </a:t>
            </a:r>
            <a:r>
              <a:rPr lang="ru-RU" b="1" dirty="0" err="1" smtClean="0">
                <a:solidFill>
                  <a:srgbClr val="002060"/>
                </a:solidFill>
              </a:rPr>
              <a:t>внеучебной</a:t>
            </a:r>
            <a:r>
              <a:rPr lang="ru-RU" b="1" dirty="0" smtClean="0">
                <a:solidFill>
                  <a:srgbClr val="002060"/>
                </a:solidFill>
              </a:rPr>
              <a:t> деятельности у учащихся формируются основы нравственного поведения,  духовной культуры. </a:t>
            </a:r>
          </a:p>
          <a:p>
            <a:endParaRPr lang="ru-RU" dirty="0"/>
          </a:p>
        </p:txBody>
      </p:sp>
      <p:pic>
        <p:nvPicPr>
          <p:cNvPr id="4" name="Рисунок 3" descr="23978268-Illustration-of-a-teacher-on-a-white-background-Stock-Pho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58016" y="1142984"/>
            <a:ext cx="2000264" cy="494361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+mn-lt"/>
              </a:rPr>
              <a:t>Внутрисемейные ценности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714356"/>
            <a:ext cx="4757742" cy="585791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Важнейшим источником жизненного опыта школьников являются внутрисемейные отношения, отражающие нравственные установки, духовные ценности родителей.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Возможности учителя в перестройке неблагоприятных внутрисемейных отношений ограничены. Однако он может восполнить таким детям недостаток эмоционального комфорта особой теплотой, вниманием, заботой в школе.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каждой семье свои устои, своя религия.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каждой семье по-своему понимают мир, жизнь, людей, вечные ценности. И важно не сравнивать, кто правильнее живёт…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Педагог должен помочь ребёнку осознавать своё место в семье, в школе, в мире. </a:t>
            </a:r>
          </a:p>
          <a:p>
            <a:endParaRPr lang="ru-RU" dirty="0"/>
          </a:p>
        </p:txBody>
      </p:sp>
      <p:pic>
        <p:nvPicPr>
          <p:cNvPr id="4" name="Рисунок 3" descr="famil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142984"/>
            <a:ext cx="3702870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+mn-lt"/>
              </a:rPr>
              <a:t>Внеклассная работа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7429552" cy="6286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        </a:t>
            </a:r>
            <a:r>
              <a:rPr lang="ru-RU" sz="2000" b="1" dirty="0" smtClean="0">
                <a:solidFill>
                  <a:srgbClr val="002060"/>
                </a:solidFill>
              </a:rPr>
              <a:t>Существовала некогда пословица.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Что дети не живут, а жить готовятся. Но вряд ли в жизни пригодится тот, кто жить готовясь, в детстве не живёт.</a:t>
            </a:r>
            <a:endParaRPr lang="ru-RU" sz="2000" b="1" dirty="0" smtClean="0"/>
          </a:p>
          <a:p>
            <a:r>
              <a:rPr lang="ru-RU" sz="1900" b="1" dirty="0" smtClean="0"/>
              <a:t>Если бы в своё время по-настоящему прислушались к этим словам С.Я.Маршака, то, наверное, уже в 20 веке, а не в 21-ом в нашу школу пришли новые стандарты, поскольку именно теперь воспитание в школе рассматривается не как набор специальных мероприятий, а как совместная деятельность взрослых и детей, детей друг с другом.</a:t>
            </a:r>
          </a:p>
          <a:p>
            <a:r>
              <a:rPr lang="ru-RU" sz="1900" b="1" dirty="0" smtClean="0"/>
              <a:t> Включение учащихся в определенный вид деятельности всегда имеет конкретную цель. </a:t>
            </a:r>
          </a:p>
          <a:p>
            <a:r>
              <a:rPr lang="ru-RU" sz="1900" b="1" dirty="0" smtClean="0"/>
              <a:t>Озеленяя и благоустраивая школьный участок,  подростки приобретают трудовой опыт. </a:t>
            </a:r>
          </a:p>
          <a:p>
            <a:r>
              <a:rPr lang="ru-RU" sz="1900" b="1" dirty="0" smtClean="0"/>
              <a:t>Участвуя в различных акциях, школьники учатся оценивать явления общественной жизни, у них развивается способность видеть смысл в общественно значимых делах, поступать в соответствии с целями и интересами нашего общества.</a:t>
            </a:r>
          </a:p>
          <a:p>
            <a:r>
              <a:rPr lang="ru-RU" sz="1900" b="1" dirty="0" smtClean="0"/>
              <a:t>Участвуя в школьных делах, они приучаются оценивать поведение товарищей и свое собственное в соответствии с нравственными критериями.</a:t>
            </a:r>
          </a:p>
          <a:p>
            <a:pPr>
              <a:buNone/>
            </a:pPr>
            <a:r>
              <a:rPr lang="ru-RU" sz="2000" b="1" dirty="0" smtClean="0"/>
              <a:t> </a:t>
            </a:r>
          </a:p>
          <a:p>
            <a:endParaRPr lang="ru-RU" sz="2000" dirty="0"/>
          </a:p>
        </p:txBody>
      </p:sp>
      <p:pic>
        <p:nvPicPr>
          <p:cNvPr id="4" name="Рисунок 3" descr="1429308457_sl_2012082909345362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86644" y="4786322"/>
            <a:ext cx="1857356" cy="1857388"/>
          </a:xfrm>
          <a:prstGeom prst="rect">
            <a:avLst/>
          </a:prstGeom>
        </p:spPr>
      </p:pic>
      <p:pic>
        <p:nvPicPr>
          <p:cNvPr id="5" name="Рисунок 4" descr="7578831_47588-110x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24739" y="0"/>
            <a:ext cx="1619261" cy="2428892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768" y="2643182"/>
            <a:ext cx="183833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+mn-lt"/>
              </a:rPr>
              <a:t>Заключение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Воспитание нравственности – это воспитание, построенное на традициях коллектива, в котором никто и никогда не остаётся без внимания.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Каждый учитель придет на помощь нуждающемуся ребенку. Поэтому во все века люди высоко ценили нравственную воспитанность.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Глубокие социально- экономические преобразования, происходящие в современном обществе, заставляют нас размышлять о будущем России, о ее молодежи. Именно поэтому,   на  первом месте стоят   проблемы нравственного воспитания школьников. 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И мы, в рамках допустимого и научно-обоснованного образовательного процесса, делаем всё возможное, чтобы наши дети стали нравственно-обогащенными, воспитанными и делали шаги самостоятельно в реальную жизнь.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24288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А на самом деле… Всё обстоит так… И нам приходиться …Помогать…Потому что у нас – классная работа…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118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576487"/>
            <a:ext cx="7786742" cy="389337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Нравственное воспитание школьников</a:t>
            </a:r>
            <a:endParaRPr lang="ru-RU" b="1" dirty="0">
              <a:latin typeface="+mn-lt"/>
            </a:endParaRPr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85852" y="2000240"/>
            <a:ext cx="6038850" cy="4286250"/>
          </a:xfr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8148" y="1285860"/>
            <a:ext cx="1000132" cy="12199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Нравственное воспитание школьников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Самый лучший учитель для ребенка тот, кто, духовно общаясь с ним, забывает, что он учитель, и видит в своем ученике друга, единомышленника. Такой учитель знает самые сокровенные уголки сердца своего воспитанника, и слово в его устах становится могучим орудием воздействия на молодую, формирующуюся личность…», так писал В.А. Сухомлинский.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Драма воспитания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86874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    Сегодня школа переживает драму воспитания. Рассыпались многие идеалы и ценности. Ушли в прошлое октябрятско -пионерско-комсомольские традиции. Подрастающее поколение часто обвиняют в бездуховности, безверии, агрессивности, поэтому проблема нравственного воспитания  так актуальна. </a:t>
            </a:r>
          </a:p>
          <a:p>
            <a:pPr>
              <a:buNone/>
            </a:pPr>
            <a:r>
              <a:rPr lang="ru-RU" sz="2000" b="1" dirty="0" smtClean="0"/>
              <a:t>    Несколько статистических фактов:</a:t>
            </a:r>
          </a:p>
          <a:p>
            <a:r>
              <a:rPr lang="ru-RU" sz="2000" b="1" dirty="0" smtClean="0"/>
              <a:t>в России рождается 17% детей с психическими отклонениями.</a:t>
            </a:r>
          </a:p>
          <a:p>
            <a:r>
              <a:rPr lang="ru-RU" sz="2000" b="1" dirty="0" smtClean="0"/>
              <a:t>15млн. наркоманов, 35 млн. алкоголиков.</a:t>
            </a:r>
          </a:p>
          <a:p>
            <a:r>
              <a:rPr lang="ru-RU" sz="2000" b="1" dirty="0" smtClean="0"/>
              <a:t> На одного человека России приходится более 25 л алкоголя в год, тогда     как при 8 л алкоголя в год начинается вырождение нации. </a:t>
            </a:r>
          </a:p>
          <a:p>
            <a:r>
              <a:rPr lang="ru-RU" sz="2000" b="1" dirty="0" smtClean="0"/>
              <a:t>Могут быть признаны здоровыми лишь 15-19% детей и подростков.</a:t>
            </a:r>
          </a:p>
          <a:p>
            <a:r>
              <a:rPr lang="ru-RU" sz="2000" b="1" dirty="0" smtClean="0"/>
              <a:t>В России 654, 4 тысячи сирот.</a:t>
            </a:r>
          </a:p>
          <a:p>
            <a:r>
              <a:rPr lang="ru-RU" sz="2000" b="1" dirty="0" smtClean="0"/>
              <a:t> 300 сирот появляются в России каждый день. </a:t>
            </a:r>
          </a:p>
          <a:p>
            <a:pPr>
              <a:buNone/>
            </a:pPr>
            <a:r>
              <a:rPr lang="ru-RU" sz="2000" b="1" dirty="0" smtClean="0"/>
              <a:t>     По данным экспертов ЮНЕСКО и Всемирной организации здравоохранения, при коэффициенте жизнеспособности по шестибалльной шкале в России он составляет всего 1,4 балла. Это, по сути, смертный приговор нации. 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Понятия «Воспитание</a:t>
            </a:r>
            <a:r>
              <a:rPr lang="ru-RU" sz="3600" dirty="0" smtClean="0"/>
              <a:t>»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r>
              <a:rPr lang="ru-RU" dirty="0" smtClean="0"/>
              <a:t>Воспитание – одна из основных функций общества, это общественное явление, определяющее вид человеческой деятельности, который имеет осмысленный целенаправленный характер.   « Знания без воспитания- это меч в руках сумашедщего.»     Д.И. Менделеев.</a:t>
            </a:r>
          </a:p>
          <a:p>
            <a:r>
              <a:rPr lang="ru-RU" dirty="0" smtClean="0"/>
              <a:t>Очень высоко оценивал нравственное воспитание Л.Н. Толстой: «Из всех наук, которые должен  знать человек, главнейшая есть наука о том, как жить, делая как можно меньше зла и как можно больше добра».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Цель воспитания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 anchor="ctr"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900" b="1" dirty="0" smtClean="0">
                <a:solidFill>
                  <a:srgbClr val="002060"/>
                </a:solidFill>
              </a:rPr>
              <a:t>Целью нравственного воспитания является формирование нравственности, морали, чему соответствуют критерии добра, милосердия, заботы, образованности, порядочности, честности и общечеловеческие ценности: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                                                                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Любовь к матери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Патриотизм. 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Любовь к Родине 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Свобода воли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Добро и зло 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Самовоспитание 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Добродетель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Совесть</a:t>
            </a:r>
          </a:p>
          <a:p>
            <a:pPr lvl="0"/>
            <a:r>
              <a:rPr lang="ru-RU" sz="2900" b="1" dirty="0" smtClean="0">
                <a:solidFill>
                  <a:srgbClr val="002060"/>
                </a:solidFill>
              </a:rPr>
              <a:t>Надежда 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Актуальность проблемы нравственного воспитания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400" b="1" dirty="0" smtClean="0">
                <a:solidFill>
                  <a:srgbClr val="002060"/>
                </a:solidFill>
              </a:rPr>
              <a:t>Связана, по крайней мере, с четырьмя положениями: 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Наше общество нуждается в подготовке широко образованных, высоко нравственных людей, обладающих не только знаниями, но и прекрасными чертами личности. 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В современном мире маленький человек живет и развивается, окруженный множеством разнообразных источников сильного воздействия на него как позитивного, так и негативного характера, которые ежедневно обрушиваются на неокрепший интеллект и чувства ребенка, на еще только формирующуюся сферу нравственности. 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Само по себе образование не гарантирует высокого уровня нравственной воспитанности, ибо воспитанность - это качество личности, определяющее в повседневном поведении человека его отношение к другим людям на основе уважения и доброжелательнос­ти к каждому человеку.</a:t>
            </a:r>
          </a:p>
          <a:p>
            <a:pPr lvl="0"/>
            <a:r>
              <a:rPr lang="ru-RU" sz="3000" b="1" dirty="0" smtClean="0">
                <a:solidFill>
                  <a:srgbClr val="002060"/>
                </a:solidFill>
              </a:rPr>
              <a:t>Вооружение нравственными знаниями важно и потому, что они не только информируют ребенка о нормах поведения, утверждаемых в современном обществе, но и дают представления о последствиях нарушения норм или последствиях данного поступка для окружающих людей.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Система нравственного воспитания включает в себя: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8472518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857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Традиционными источниками нравственности являются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11D1BF"/>
      </a:hlink>
      <a:folHlink>
        <a:srgbClr val="BBCD5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1670</Words>
  <Application>Microsoft Office PowerPoint</Application>
  <PresentationFormat>Экран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Муниципальное бюджетное образовательное учреждение «Школа № 8 для обучающихся с ограниченными возможностями здоровья  городского округа Лыткарино Московской области»</vt:lpstr>
      <vt:lpstr>Нравственное воспитание школьников</vt:lpstr>
      <vt:lpstr>Нравственное воспитание школьников </vt:lpstr>
      <vt:lpstr>Драма воспитания</vt:lpstr>
      <vt:lpstr>Понятия «Воспитание» </vt:lpstr>
      <vt:lpstr>Цель воспитания </vt:lpstr>
      <vt:lpstr>Актуальность проблемы нравственного воспитания </vt:lpstr>
      <vt:lpstr>Система нравственного воспитания включает в себя: </vt:lpstr>
      <vt:lpstr>Традиционными источниками нравственности являются</vt:lpstr>
      <vt:lpstr>Традиционными источниками нравственности являются</vt:lpstr>
      <vt:lpstr>Традиционными источниками нравственности являются</vt:lpstr>
      <vt:lpstr>Основные источники нравственного опыта </vt:lpstr>
      <vt:lpstr>Эмоциональная  сфера </vt:lpstr>
      <vt:lpstr>Интеллектуальная сфера </vt:lpstr>
      <vt:lpstr>Нравственный облик педагога </vt:lpstr>
      <vt:lpstr>Внутрисемейные ценности </vt:lpstr>
      <vt:lpstr>Внеклассная работа </vt:lpstr>
      <vt:lpstr>Заключение </vt:lpstr>
      <vt:lpstr>А на самом деле… Всё обстоит так… И нам приходиться …Помогать…Потому что у нас – классная работа…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Светлуська</dc:creator>
  <cp:lastModifiedBy>Светлуська</cp:lastModifiedBy>
  <cp:revision>56</cp:revision>
  <dcterms:created xsi:type="dcterms:W3CDTF">2016-11-13T21:36:27Z</dcterms:created>
  <dcterms:modified xsi:type="dcterms:W3CDTF">2016-11-25T22:13:06Z</dcterms:modified>
</cp:coreProperties>
</file>