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90C3E9-177A-46BD-876C-1597E2A34102}" type="doc">
      <dgm:prSet loTypeId="urn:microsoft.com/office/officeart/2008/layout/RadialCluster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8DCC32C-0DE4-4D7A-9109-259C8B284FB5}">
      <dgm:prSet phldrT="[Текст]"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Заправочные первые блюда</a:t>
          </a:r>
          <a:endParaRPr lang="ru-RU" dirty="0">
            <a:solidFill>
              <a:srgbClr val="FFFF00"/>
            </a:solidFill>
          </a:endParaRPr>
        </a:p>
      </dgm:t>
    </dgm:pt>
    <dgm:pt modelId="{1827CDC2-7E06-4F02-8799-F23C5027C945}" type="parTrans" cxnId="{5D59144D-BD6E-449D-A90D-77E5D49800A4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7CAB7C6A-CF01-40EA-8F59-752071DF40A4}" type="sibTrans" cxnId="{5D59144D-BD6E-449D-A90D-77E5D49800A4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4A2F2AAA-130F-46B3-8984-7BDBB2F8A905}">
      <dgm:prSet phldrT="[Текст]"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Борщи </a:t>
          </a:r>
          <a:endParaRPr lang="ru-RU" dirty="0">
            <a:solidFill>
              <a:srgbClr val="FFFF00"/>
            </a:solidFill>
          </a:endParaRPr>
        </a:p>
      </dgm:t>
    </dgm:pt>
    <dgm:pt modelId="{1E8F8472-6D7A-468D-9A75-57F57A2972BF}" type="parTrans" cxnId="{4D6A8F40-E359-4183-9672-9C2DAB9828D5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0120E2CC-7B06-4FA1-A1D5-6A4EC035C1FB}" type="sibTrans" cxnId="{4D6A8F40-E359-4183-9672-9C2DAB9828D5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9E0D8035-D28C-4DC9-8110-DC4584B4D7D5}">
      <dgm:prSet phldrT="[Текст]"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Юшки </a:t>
          </a:r>
          <a:endParaRPr lang="ru-RU" dirty="0">
            <a:solidFill>
              <a:srgbClr val="FFFF00"/>
            </a:solidFill>
          </a:endParaRPr>
        </a:p>
      </dgm:t>
    </dgm:pt>
    <dgm:pt modelId="{EF2052D5-67C2-4749-BDDD-67D146B424FA}" type="parTrans" cxnId="{44B7F240-CDB1-4131-9D8B-46CE56D53856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7CE2BFAF-2D9F-4A8B-A3CB-A9EF8E99FE85}" type="sibTrans" cxnId="{44B7F240-CDB1-4131-9D8B-46CE56D53856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AFC40087-CD84-4846-9757-26E4A6870E41}">
      <dgm:prSet phldrT="[Текст]"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Кулеши </a:t>
          </a:r>
          <a:endParaRPr lang="ru-RU" dirty="0">
            <a:solidFill>
              <a:srgbClr val="FFFF00"/>
            </a:solidFill>
          </a:endParaRPr>
        </a:p>
      </dgm:t>
    </dgm:pt>
    <dgm:pt modelId="{D12D5760-9A21-48C7-8903-A8785AB384A1}" type="parTrans" cxnId="{A3B24B6D-63BE-4125-BA98-9CA98537B123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BD0FD92F-3831-41B1-A2CA-9270A74C3728}" type="sibTrans" cxnId="{A3B24B6D-63BE-4125-BA98-9CA98537B123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5335F86E-7B8E-4685-A164-38AC282B5436}">
      <dgm:prSet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Капустники </a:t>
          </a:r>
          <a:endParaRPr lang="ru-RU" dirty="0">
            <a:solidFill>
              <a:srgbClr val="FFFF00"/>
            </a:solidFill>
          </a:endParaRPr>
        </a:p>
      </dgm:t>
    </dgm:pt>
    <dgm:pt modelId="{B0624144-AC12-4323-A9A1-6D23AAA4A98F}" type="parTrans" cxnId="{B1397D44-E456-4B4D-A9D6-562662A6EB93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5C7F003C-D2E8-4F8D-A7EC-9CF06A5C62C1}" type="sibTrans" cxnId="{B1397D44-E456-4B4D-A9D6-562662A6EB93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FC4311AD-1684-4FF4-A4CA-4BF5CAE8A5EA}">
      <dgm:prSet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Рассольники </a:t>
          </a:r>
          <a:endParaRPr lang="ru-RU" dirty="0">
            <a:solidFill>
              <a:srgbClr val="FFFF00"/>
            </a:solidFill>
          </a:endParaRPr>
        </a:p>
      </dgm:t>
    </dgm:pt>
    <dgm:pt modelId="{247310E8-3EF1-4535-B5DA-7CF3B240842C}" type="parTrans" cxnId="{595A4FB8-0F23-4DED-9CC8-84E048175BC2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78386E7F-43F0-470A-82D0-5C36CA80E2DD}" type="sibTrans" cxnId="{595A4FB8-0F23-4DED-9CC8-84E048175BC2}">
      <dgm:prSet/>
      <dgm:spPr/>
      <dgm:t>
        <a:bodyPr/>
        <a:lstStyle/>
        <a:p>
          <a:endParaRPr lang="ru-RU">
            <a:solidFill>
              <a:srgbClr val="FFFF00"/>
            </a:solidFill>
          </a:endParaRPr>
        </a:p>
      </dgm:t>
    </dgm:pt>
    <dgm:pt modelId="{36C8DE04-702C-4402-A5DA-3365C421AC1A}" type="pres">
      <dgm:prSet presAssocID="{A990C3E9-177A-46BD-876C-1597E2A3410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DFDF392A-E265-4BA6-834E-A541CACDB95D}" type="pres">
      <dgm:prSet presAssocID="{38DCC32C-0DE4-4D7A-9109-259C8B284FB5}" presName="singleCycle" presStyleCnt="0"/>
      <dgm:spPr/>
    </dgm:pt>
    <dgm:pt modelId="{B889E21D-7CFA-404A-A1B5-95A23354D29C}" type="pres">
      <dgm:prSet presAssocID="{38DCC32C-0DE4-4D7A-9109-259C8B284FB5}" presName="singleCenter" presStyleLbl="node1" presStyleIdx="0" presStyleCnt="6">
        <dgm:presLayoutVars>
          <dgm:chMax val="7"/>
          <dgm:chPref val="7"/>
        </dgm:presLayoutVars>
      </dgm:prSet>
      <dgm:spPr/>
    </dgm:pt>
    <dgm:pt modelId="{48F03ACE-9B84-4EBB-AA26-9E47466588E5}" type="pres">
      <dgm:prSet presAssocID="{1E8F8472-6D7A-468D-9A75-57F57A2972BF}" presName="Name56" presStyleLbl="parChTrans1D2" presStyleIdx="0" presStyleCnt="5"/>
      <dgm:spPr/>
    </dgm:pt>
    <dgm:pt modelId="{B9C4EB20-BE21-456C-A80B-55525332EC28}" type="pres">
      <dgm:prSet presAssocID="{4A2F2AAA-130F-46B3-8984-7BDBB2F8A905}" presName="text0" presStyleLbl="node1" presStyleIdx="1" presStyleCnt="6">
        <dgm:presLayoutVars>
          <dgm:bulletEnabled val="1"/>
        </dgm:presLayoutVars>
      </dgm:prSet>
      <dgm:spPr/>
    </dgm:pt>
    <dgm:pt modelId="{44C4B5C3-DAE5-45D2-ABA9-2C1B5DBC8181}" type="pres">
      <dgm:prSet presAssocID="{B0624144-AC12-4323-A9A1-6D23AAA4A98F}" presName="Name56" presStyleLbl="parChTrans1D2" presStyleIdx="1" presStyleCnt="5"/>
      <dgm:spPr/>
    </dgm:pt>
    <dgm:pt modelId="{4251536A-9BF7-4430-B6B8-66E472B176E4}" type="pres">
      <dgm:prSet presAssocID="{5335F86E-7B8E-4685-A164-38AC282B5436}" presName="text0" presStyleLbl="node1" presStyleIdx="2" presStyleCnt="6">
        <dgm:presLayoutVars>
          <dgm:bulletEnabled val="1"/>
        </dgm:presLayoutVars>
      </dgm:prSet>
      <dgm:spPr/>
    </dgm:pt>
    <dgm:pt modelId="{5DA32225-503B-4DEE-A50D-2DE880A4E469}" type="pres">
      <dgm:prSet presAssocID="{247310E8-3EF1-4535-B5DA-7CF3B240842C}" presName="Name56" presStyleLbl="parChTrans1D2" presStyleIdx="2" presStyleCnt="5"/>
      <dgm:spPr/>
    </dgm:pt>
    <dgm:pt modelId="{78664C3D-67C0-49CF-9AE7-776CD8D2AAAD}" type="pres">
      <dgm:prSet presAssocID="{FC4311AD-1684-4FF4-A4CA-4BF5CAE8A5EA}" presName="text0" presStyleLbl="node1" presStyleIdx="3" presStyleCnt="6">
        <dgm:presLayoutVars>
          <dgm:bulletEnabled val="1"/>
        </dgm:presLayoutVars>
      </dgm:prSet>
      <dgm:spPr/>
    </dgm:pt>
    <dgm:pt modelId="{4EC2A702-D660-446F-A12C-4C057EB202E5}" type="pres">
      <dgm:prSet presAssocID="{EF2052D5-67C2-4749-BDDD-67D146B424FA}" presName="Name56" presStyleLbl="parChTrans1D2" presStyleIdx="3" presStyleCnt="5"/>
      <dgm:spPr/>
    </dgm:pt>
    <dgm:pt modelId="{5C54E19F-1323-43F6-BD03-AA27F9249356}" type="pres">
      <dgm:prSet presAssocID="{9E0D8035-D28C-4DC9-8110-DC4584B4D7D5}" presName="text0" presStyleLbl="node1" presStyleIdx="4" presStyleCnt="6">
        <dgm:presLayoutVars>
          <dgm:bulletEnabled val="1"/>
        </dgm:presLayoutVars>
      </dgm:prSet>
      <dgm:spPr/>
    </dgm:pt>
    <dgm:pt modelId="{E7261735-F38B-4DDC-B92E-EB7CD166976B}" type="pres">
      <dgm:prSet presAssocID="{D12D5760-9A21-48C7-8903-A8785AB384A1}" presName="Name56" presStyleLbl="parChTrans1D2" presStyleIdx="4" presStyleCnt="5"/>
      <dgm:spPr/>
    </dgm:pt>
    <dgm:pt modelId="{CA9F0AE8-44E7-493A-B7C9-921D47D8DCB7}" type="pres">
      <dgm:prSet presAssocID="{AFC40087-CD84-4846-9757-26E4A6870E41}" presName="text0" presStyleLbl="node1" presStyleIdx="5" presStyleCnt="6">
        <dgm:presLayoutVars>
          <dgm:bulletEnabled val="1"/>
        </dgm:presLayoutVars>
      </dgm:prSet>
      <dgm:spPr/>
    </dgm:pt>
  </dgm:ptLst>
  <dgm:cxnLst>
    <dgm:cxn modelId="{46E3B0B3-3C23-4E42-93A5-4B954DB136CF}" type="presOf" srcId="{1E8F8472-6D7A-468D-9A75-57F57A2972BF}" destId="{48F03ACE-9B84-4EBB-AA26-9E47466588E5}" srcOrd="0" destOrd="0" presId="urn:microsoft.com/office/officeart/2008/layout/RadialCluster"/>
    <dgm:cxn modelId="{A37660FE-D599-410B-8E7B-15EBFDAC3028}" type="presOf" srcId="{D12D5760-9A21-48C7-8903-A8785AB384A1}" destId="{E7261735-F38B-4DDC-B92E-EB7CD166976B}" srcOrd="0" destOrd="0" presId="urn:microsoft.com/office/officeart/2008/layout/RadialCluster"/>
    <dgm:cxn modelId="{FBC374AF-FEA6-4B47-8B61-A4C2431EA8F6}" type="presOf" srcId="{A990C3E9-177A-46BD-876C-1597E2A34102}" destId="{36C8DE04-702C-4402-A5DA-3365C421AC1A}" srcOrd="0" destOrd="0" presId="urn:microsoft.com/office/officeart/2008/layout/RadialCluster"/>
    <dgm:cxn modelId="{B1397D44-E456-4B4D-A9D6-562662A6EB93}" srcId="{38DCC32C-0DE4-4D7A-9109-259C8B284FB5}" destId="{5335F86E-7B8E-4685-A164-38AC282B5436}" srcOrd="1" destOrd="0" parTransId="{B0624144-AC12-4323-A9A1-6D23AAA4A98F}" sibTransId="{5C7F003C-D2E8-4F8D-A7EC-9CF06A5C62C1}"/>
    <dgm:cxn modelId="{A92A45FF-FF42-4254-A4CA-C848F643057C}" type="presOf" srcId="{FC4311AD-1684-4FF4-A4CA-4BF5CAE8A5EA}" destId="{78664C3D-67C0-49CF-9AE7-776CD8D2AAAD}" srcOrd="0" destOrd="0" presId="urn:microsoft.com/office/officeart/2008/layout/RadialCluster"/>
    <dgm:cxn modelId="{A3B24B6D-63BE-4125-BA98-9CA98537B123}" srcId="{38DCC32C-0DE4-4D7A-9109-259C8B284FB5}" destId="{AFC40087-CD84-4846-9757-26E4A6870E41}" srcOrd="4" destOrd="0" parTransId="{D12D5760-9A21-48C7-8903-A8785AB384A1}" sibTransId="{BD0FD92F-3831-41B1-A2CA-9270A74C3728}"/>
    <dgm:cxn modelId="{A1559D74-8843-410A-BD5E-BFE5E58920A4}" type="presOf" srcId="{9E0D8035-D28C-4DC9-8110-DC4584B4D7D5}" destId="{5C54E19F-1323-43F6-BD03-AA27F9249356}" srcOrd="0" destOrd="0" presId="urn:microsoft.com/office/officeart/2008/layout/RadialCluster"/>
    <dgm:cxn modelId="{4D6A8F40-E359-4183-9672-9C2DAB9828D5}" srcId="{38DCC32C-0DE4-4D7A-9109-259C8B284FB5}" destId="{4A2F2AAA-130F-46B3-8984-7BDBB2F8A905}" srcOrd="0" destOrd="0" parTransId="{1E8F8472-6D7A-468D-9A75-57F57A2972BF}" sibTransId="{0120E2CC-7B06-4FA1-A1D5-6A4EC035C1FB}"/>
    <dgm:cxn modelId="{78C9DD38-4E2B-445A-97E5-B4448F36A49C}" type="presOf" srcId="{4A2F2AAA-130F-46B3-8984-7BDBB2F8A905}" destId="{B9C4EB20-BE21-456C-A80B-55525332EC28}" srcOrd="0" destOrd="0" presId="urn:microsoft.com/office/officeart/2008/layout/RadialCluster"/>
    <dgm:cxn modelId="{595A4FB8-0F23-4DED-9CC8-84E048175BC2}" srcId="{38DCC32C-0DE4-4D7A-9109-259C8B284FB5}" destId="{FC4311AD-1684-4FF4-A4CA-4BF5CAE8A5EA}" srcOrd="2" destOrd="0" parTransId="{247310E8-3EF1-4535-B5DA-7CF3B240842C}" sibTransId="{78386E7F-43F0-470A-82D0-5C36CA80E2DD}"/>
    <dgm:cxn modelId="{76E297EB-B128-434A-85F8-E941BCC71673}" type="presOf" srcId="{AFC40087-CD84-4846-9757-26E4A6870E41}" destId="{CA9F0AE8-44E7-493A-B7C9-921D47D8DCB7}" srcOrd="0" destOrd="0" presId="urn:microsoft.com/office/officeart/2008/layout/RadialCluster"/>
    <dgm:cxn modelId="{44B7F240-CDB1-4131-9D8B-46CE56D53856}" srcId="{38DCC32C-0DE4-4D7A-9109-259C8B284FB5}" destId="{9E0D8035-D28C-4DC9-8110-DC4584B4D7D5}" srcOrd="3" destOrd="0" parTransId="{EF2052D5-67C2-4749-BDDD-67D146B424FA}" sibTransId="{7CE2BFAF-2D9F-4A8B-A3CB-A9EF8E99FE85}"/>
    <dgm:cxn modelId="{1A7D7261-5FB4-4C7D-911E-105A00E5D23A}" type="presOf" srcId="{B0624144-AC12-4323-A9A1-6D23AAA4A98F}" destId="{44C4B5C3-DAE5-45D2-ABA9-2C1B5DBC8181}" srcOrd="0" destOrd="0" presId="urn:microsoft.com/office/officeart/2008/layout/RadialCluster"/>
    <dgm:cxn modelId="{9514602F-E9D1-42E0-93DA-678FDA74CD94}" type="presOf" srcId="{5335F86E-7B8E-4685-A164-38AC282B5436}" destId="{4251536A-9BF7-4430-B6B8-66E472B176E4}" srcOrd="0" destOrd="0" presId="urn:microsoft.com/office/officeart/2008/layout/RadialCluster"/>
    <dgm:cxn modelId="{5D59144D-BD6E-449D-A90D-77E5D49800A4}" srcId="{A990C3E9-177A-46BD-876C-1597E2A34102}" destId="{38DCC32C-0DE4-4D7A-9109-259C8B284FB5}" srcOrd="0" destOrd="0" parTransId="{1827CDC2-7E06-4F02-8799-F23C5027C945}" sibTransId="{7CAB7C6A-CF01-40EA-8F59-752071DF40A4}"/>
    <dgm:cxn modelId="{C6167052-1953-472F-9D75-5FB2FFADEE8A}" type="presOf" srcId="{247310E8-3EF1-4535-B5DA-7CF3B240842C}" destId="{5DA32225-503B-4DEE-A50D-2DE880A4E469}" srcOrd="0" destOrd="0" presId="urn:microsoft.com/office/officeart/2008/layout/RadialCluster"/>
    <dgm:cxn modelId="{2C86844E-2D2F-4624-B5B2-C9A81C988511}" type="presOf" srcId="{38DCC32C-0DE4-4D7A-9109-259C8B284FB5}" destId="{B889E21D-7CFA-404A-A1B5-95A23354D29C}" srcOrd="0" destOrd="0" presId="urn:microsoft.com/office/officeart/2008/layout/RadialCluster"/>
    <dgm:cxn modelId="{FF955540-3283-4448-BAEC-727E85C6176E}" type="presOf" srcId="{EF2052D5-67C2-4749-BDDD-67D146B424FA}" destId="{4EC2A702-D660-446F-A12C-4C057EB202E5}" srcOrd="0" destOrd="0" presId="urn:microsoft.com/office/officeart/2008/layout/RadialCluster"/>
    <dgm:cxn modelId="{B2442E64-28CE-4DDF-BA99-4BEA4FCDAFBD}" type="presParOf" srcId="{36C8DE04-702C-4402-A5DA-3365C421AC1A}" destId="{DFDF392A-E265-4BA6-834E-A541CACDB95D}" srcOrd="0" destOrd="0" presId="urn:microsoft.com/office/officeart/2008/layout/RadialCluster"/>
    <dgm:cxn modelId="{8E92B23A-03EC-4641-B6B5-16B02B29DE3C}" type="presParOf" srcId="{DFDF392A-E265-4BA6-834E-A541CACDB95D}" destId="{B889E21D-7CFA-404A-A1B5-95A23354D29C}" srcOrd="0" destOrd="0" presId="urn:microsoft.com/office/officeart/2008/layout/RadialCluster"/>
    <dgm:cxn modelId="{8BF0AC5B-9D2C-4AEE-B53D-1752D096899A}" type="presParOf" srcId="{DFDF392A-E265-4BA6-834E-A541CACDB95D}" destId="{48F03ACE-9B84-4EBB-AA26-9E47466588E5}" srcOrd="1" destOrd="0" presId="urn:microsoft.com/office/officeart/2008/layout/RadialCluster"/>
    <dgm:cxn modelId="{FE065970-AEEC-4F00-BA2E-7E66EA96B0B7}" type="presParOf" srcId="{DFDF392A-E265-4BA6-834E-A541CACDB95D}" destId="{B9C4EB20-BE21-456C-A80B-55525332EC28}" srcOrd="2" destOrd="0" presId="urn:microsoft.com/office/officeart/2008/layout/RadialCluster"/>
    <dgm:cxn modelId="{684A9F09-5684-4C8C-8406-9FA5C66F0C38}" type="presParOf" srcId="{DFDF392A-E265-4BA6-834E-A541CACDB95D}" destId="{44C4B5C3-DAE5-45D2-ABA9-2C1B5DBC8181}" srcOrd="3" destOrd="0" presId="urn:microsoft.com/office/officeart/2008/layout/RadialCluster"/>
    <dgm:cxn modelId="{DA021711-39B5-4FEB-8559-9B5FE5262A1F}" type="presParOf" srcId="{DFDF392A-E265-4BA6-834E-A541CACDB95D}" destId="{4251536A-9BF7-4430-B6B8-66E472B176E4}" srcOrd="4" destOrd="0" presId="urn:microsoft.com/office/officeart/2008/layout/RadialCluster"/>
    <dgm:cxn modelId="{F03C5E55-0F13-466D-8C2E-B986446D3501}" type="presParOf" srcId="{DFDF392A-E265-4BA6-834E-A541CACDB95D}" destId="{5DA32225-503B-4DEE-A50D-2DE880A4E469}" srcOrd="5" destOrd="0" presId="urn:microsoft.com/office/officeart/2008/layout/RadialCluster"/>
    <dgm:cxn modelId="{86B8AF6C-8EA0-4F94-B0F4-98D4EE7D743C}" type="presParOf" srcId="{DFDF392A-E265-4BA6-834E-A541CACDB95D}" destId="{78664C3D-67C0-49CF-9AE7-776CD8D2AAAD}" srcOrd="6" destOrd="0" presId="urn:microsoft.com/office/officeart/2008/layout/RadialCluster"/>
    <dgm:cxn modelId="{536EC245-E7C0-4E43-9923-BF9D8511DB39}" type="presParOf" srcId="{DFDF392A-E265-4BA6-834E-A541CACDB95D}" destId="{4EC2A702-D660-446F-A12C-4C057EB202E5}" srcOrd="7" destOrd="0" presId="urn:microsoft.com/office/officeart/2008/layout/RadialCluster"/>
    <dgm:cxn modelId="{8F0801C0-0AEB-46A2-B4F9-63B40D8CB91D}" type="presParOf" srcId="{DFDF392A-E265-4BA6-834E-A541CACDB95D}" destId="{5C54E19F-1323-43F6-BD03-AA27F9249356}" srcOrd="8" destOrd="0" presId="urn:microsoft.com/office/officeart/2008/layout/RadialCluster"/>
    <dgm:cxn modelId="{17CFD1C8-0D80-4A42-A9DF-3AE128DD7CBF}" type="presParOf" srcId="{DFDF392A-E265-4BA6-834E-A541CACDB95D}" destId="{E7261735-F38B-4DDC-B92E-EB7CD166976B}" srcOrd="9" destOrd="0" presId="urn:microsoft.com/office/officeart/2008/layout/RadialCluster"/>
    <dgm:cxn modelId="{FB213DDE-AAB0-47CE-B368-879C3A1D7D16}" type="presParOf" srcId="{DFDF392A-E265-4BA6-834E-A541CACDB95D}" destId="{CA9F0AE8-44E7-493A-B7C9-921D47D8DCB7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F8D57B-49CD-4A2C-9644-00F668F60E41}" type="doc">
      <dgm:prSet loTypeId="urn:microsoft.com/office/officeart/2005/8/layout/lProcess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034E920-100F-4BA6-A37A-B2459B3BAC95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B7520E47-678E-4BC2-AEF2-71F811266B7E}" type="parTrans" cxnId="{AA2BF92D-1750-4F3F-AFBD-B75A9630747A}">
      <dgm:prSet/>
      <dgm:spPr/>
      <dgm:t>
        <a:bodyPr/>
        <a:lstStyle/>
        <a:p>
          <a:endParaRPr lang="ru-RU"/>
        </a:p>
      </dgm:t>
    </dgm:pt>
    <dgm:pt modelId="{C5B82DD6-49AE-4BAB-A115-FD51D3DA9E5D}" type="sibTrans" cxnId="{AA2BF92D-1750-4F3F-AFBD-B75A9630747A}">
      <dgm:prSet/>
      <dgm:spPr/>
      <dgm:t>
        <a:bodyPr/>
        <a:lstStyle/>
        <a:p>
          <a:endParaRPr lang="ru-RU"/>
        </a:p>
      </dgm:t>
    </dgm:pt>
    <dgm:pt modelId="{4F0F40BD-A1EE-48E5-ACFF-5922648DFC6B}">
      <dgm:prSet phldrT="[Текст]"/>
      <dgm:spPr/>
      <dgm:t>
        <a:bodyPr/>
        <a:lstStyle/>
        <a:p>
          <a:r>
            <a:rPr lang="ru-RU" dirty="0" smtClean="0"/>
            <a:t>Нарезают соответствующей формой, зависимо от вида блюда. </a:t>
          </a:r>
          <a:endParaRPr lang="ru-RU" dirty="0"/>
        </a:p>
      </dgm:t>
    </dgm:pt>
    <dgm:pt modelId="{6D42E2D7-CADE-4C52-8A20-56ED900E5938}" type="parTrans" cxnId="{914191D4-1C73-400B-BA4F-D2A9B50F5F90}">
      <dgm:prSet/>
      <dgm:spPr/>
      <dgm:t>
        <a:bodyPr/>
        <a:lstStyle/>
        <a:p>
          <a:endParaRPr lang="ru-RU"/>
        </a:p>
      </dgm:t>
    </dgm:pt>
    <dgm:pt modelId="{ED3D6CEF-BEE9-49B2-B81F-8FC8601AE8EE}" type="sibTrans" cxnId="{914191D4-1C73-400B-BA4F-D2A9B50F5F90}">
      <dgm:prSet/>
      <dgm:spPr/>
      <dgm:t>
        <a:bodyPr/>
        <a:lstStyle/>
        <a:p>
          <a:endParaRPr lang="ru-RU"/>
        </a:p>
      </dgm:t>
    </dgm:pt>
    <dgm:pt modelId="{7FB72C69-D5BA-494F-985F-4C0D1BE15BB9}">
      <dgm:prSet phldrT="[Текст]"/>
      <dgm:spPr/>
      <dgm:t>
        <a:bodyPr/>
        <a:lstStyle/>
        <a:p>
          <a:r>
            <a:rPr lang="ru-RU" dirty="0" smtClean="0"/>
            <a:t>Используют сырыми или после тепловой обработки</a:t>
          </a:r>
          <a:endParaRPr lang="ru-RU" dirty="0"/>
        </a:p>
      </dgm:t>
    </dgm:pt>
    <dgm:pt modelId="{F6494016-381B-4593-900F-08C48976E83D}" type="parTrans" cxnId="{102D5954-322C-4196-9775-571D99701D41}">
      <dgm:prSet/>
      <dgm:spPr/>
      <dgm:t>
        <a:bodyPr/>
        <a:lstStyle/>
        <a:p>
          <a:endParaRPr lang="ru-RU"/>
        </a:p>
      </dgm:t>
    </dgm:pt>
    <dgm:pt modelId="{CECD6DDA-526C-4AC7-84E4-AF4A51BF1CEF}" type="sibTrans" cxnId="{102D5954-322C-4196-9775-571D99701D41}">
      <dgm:prSet/>
      <dgm:spPr/>
      <dgm:t>
        <a:bodyPr/>
        <a:lstStyle/>
        <a:p>
          <a:endParaRPr lang="ru-RU"/>
        </a:p>
      </dgm:t>
    </dgm:pt>
    <dgm:pt modelId="{60764904-1950-4058-9B26-E9B2A6BEEAC5}">
      <dgm:prSet phldrT="[Текст]"/>
      <dgm:spPr>
        <a:solidFill>
          <a:srgbClr val="00B050"/>
        </a:solidFill>
      </dgm:spPr>
      <dgm:t>
        <a:bodyPr/>
        <a:lstStyle/>
        <a:p>
          <a:r>
            <a:rPr lang="ru-RU" smtClean="0"/>
            <a:t>Овощи</a:t>
          </a:r>
          <a:endParaRPr lang="ru-RU" dirty="0"/>
        </a:p>
      </dgm:t>
    </dgm:pt>
    <dgm:pt modelId="{1A6C665E-83DA-42E3-9B32-A971386F0748}" type="parTrans" cxnId="{DB35BC76-CB88-4AED-A79C-33D5E5A7CF98}">
      <dgm:prSet/>
      <dgm:spPr/>
      <dgm:t>
        <a:bodyPr/>
        <a:lstStyle/>
        <a:p>
          <a:endParaRPr lang="ru-RU"/>
        </a:p>
      </dgm:t>
    </dgm:pt>
    <dgm:pt modelId="{80A8A1E8-65FD-4A3F-BE25-99BDDAE2560B}" type="sibTrans" cxnId="{DB35BC76-CB88-4AED-A79C-33D5E5A7CF98}">
      <dgm:prSet/>
      <dgm:spPr/>
      <dgm:t>
        <a:bodyPr/>
        <a:lstStyle/>
        <a:p>
          <a:endParaRPr lang="ru-RU"/>
        </a:p>
      </dgm:t>
    </dgm:pt>
    <dgm:pt modelId="{B818502A-193D-43FD-A6F8-815E57F1E4DC}">
      <dgm:prSet phldrT="[Текст]"/>
      <dgm:spPr/>
      <dgm:t>
        <a:bodyPr/>
        <a:lstStyle/>
        <a:p>
          <a:r>
            <a:rPr lang="ru-RU" dirty="0" smtClean="0"/>
            <a:t>Квашеную капусту тушат, соленые огурцы нарезают и припускают</a:t>
          </a:r>
          <a:endParaRPr lang="ru-RU" dirty="0"/>
        </a:p>
      </dgm:t>
    </dgm:pt>
    <dgm:pt modelId="{FBCF004B-2680-4BDB-990C-10781294E91B}" type="parTrans" cxnId="{D3F79BD6-20D6-4A86-B1AA-322CD9E4A142}">
      <dgm:prSet/>
      <dgm:spPr/>
      <dgm:t>
        <a:bodyPr/>
        <a:lstStyle/>
        <a:p>
          <a:endParaRPr lang="ru-RU"/>
        </a:p>
      </dgm:t>
    </dgm:pt>
    <dgm:pt modelId="{8B69894C-06C1-4C56-A778-B74573ADF4C7}" type="sibTrans" cxnId="{D3F79BD6-20D6-4A86-B1AA-322CD9E4A142}">
      <dgm:prSet/>
      <dgm:spPr/>
      <dgm:t>
        <a:bodyPr/>
        <a:lstStyle/>
        <a:p>
          <a:endParaRPr lang="ru-RU"/>
        </a:p>
      </dgm:t>
    </dgm:pt>
    <dgm:pt modelId="{B97A5420-BB4A-43B4-8869-CE33ACD249B4}">
      <dgm:prSet phldrT="[Текст]"/>
      <dgm:spPr/>
      <dgm:t>
        <a:bodyPr/>
        <a:lstStyle/>
        <a:p>
          <a:r>
            <a:rPr lang="ru-RU" dirty="0" smtClean="0"/>
            <a:t>Свеклу варят или запекают неочищенную, очищают, нарезают или подготовленную нарезают, а потом тушат или припускают</a:t>
          </a:r>
          <a:endParaRPr lang="ru-RU" dirty="0"/>
        </a:p>
      </dgm:t>
    </dgm:pt>
    <dgm:pt modelId="{B41E5FF5-8597-4635-81FD-65A7479CC13D}" type="parTrans" cxnId="{0E409998-6A8B-40A9-A06B-F2ABA1783E34}">
      <dgm:prSet/>
      <dgm:spPr/>
      <dgm:t>
        <a:bodyPr/>
        <a:lstStyle/>
        <a:p>
          <a:endParaRPr lang="ru-RU"/>
        </a:p>
      </dgm:t>
    </dgm:pt>
    <dgm:pt modelId="{86093787-E98B-428A-B067-49FF503C772F}" type="sibTrans" cxnId="{0E409998-6A8B-40A9-A06B-F2ABA1783E34}">
      <dgm:prSet/>
      <dgm:spPr/>
      <dgm:t>
        <a:bodyPr/>
        <a:lstStyle/>
        <a:p>
          <a:endParaRPr lang="ru-RU"/>
        </a:p>
      </dgm:t>
    </dgm:pt>
    <dgm:pt modelId="{CCE1DA12-3580-4125-BBDA-3116094C1012}">
      <dgm:prSet phldrT="[Текст]"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FE4CD3D3-910D-4811-B482-BA9C14E3067B}" type="parTrans" cxnId="{D096E322-724D-4DA3-BFB2-C4ED3AC98E8D}">
      <dgm:prSet/>
      <dgm:spPr/>
      <dgm:t>
        <a:bodyPr/>
        <a:lstStyle/>
        <a:p>
          <a:endParaRPr lang="ru-RU"/>
        </a:p>
      </dgm:t>
    </dgm:pt>
    <dgm:pt modelId="{93FDFC6C-81F4-4CF8-95FD-64CF814E5262}" type="sibTrans" cxnId="{D096E322-724D-4DA3-BFB2-C4ED3AC98E8D}">
      <dgm:prSet/>
      <dgm:spPr/>
      <dgm:t>
        <a:bodyPr/>
        <a:lstStyle/>
        <a:p>
          <a:endParaRPr lang="ru-RU"/>
        </a:p>
      </dgm:t>
    </dgm:pt>
    <dgm:pt modelId="{443103A3-E711-4113-BA02-B00AA25CC05D}">
      <dgm:prSet phldrT="[Текст]"/>
      <dgm:spPr/>
      <dgm:t>
        <a:bodyPr/>
        <a:lstStyle/>
        <a:p>
          <a:r>
            <a:rPr lang="ru-RU" dirty="0" smtClean="0"/>
            <a:t>Нарезанные лук, морковь, коренья, томаты и томатное пюре пассеруют с жиром или без него.</a:t>
          </a:r>
          <a:endParaRPr lang="ru-RU" dirty="0"/>
        </a:p>
      </dgm:t>
    </dgm:pt>
    <dgm:pt modelId="{5EE0AC5D-618D-4284-9C65-00206BDC8B38}" type="parTrans" cxnId="{3AEBC39A-9EBA-4472-9D28-DBFD077BF901}">
      <dgm:prSet/>
      <dgm:spPr/>
      <dgm:t>
        <a:bodyPr/>
        <a:lstStyle/>
        <a:p>
          <a:endParaRPr lang="ru-RU"/>
        </a:p>
      </dgm:t>
    </dgm:pt>
    <dgm:pt modelId="{72C9DEE6-E0E7-497A-8846-D2B0E93B454B}" type="sibTrans" cxnId="{3AEBC39A-9EBA-4472-9D28-DBFD077BF901}">
      <dgm:prSet/>
      <dgm:spPr/>
      <dgm:t>
        <a:bodyPr/>
        <a:lstStyle/>
        <a:p>
          <a:endParaRPr lang="ru-RU"/>
        </a:p>
      </dgm:t>
    </dgm:pt>
    <dgm:pt modelId="{BB3368A1-F076-4A15-8565-52D16FC628FD}">
      <dgm:prSet phldrT="[Текст]"/>
      <dgm:spPr/>
      <dgm:t>
        <a:bodyPr/>
        <a:lstStyle/>
        <a:p>
          <a:r>
            <a:rPr lang="ru-RU" dirty="0" smtClean="0"/>
            <a:t>Для пассеровки берут муку и прогревают (120-130С) до светло-желтого цвета. Жировую пассеровку разводят горячим, а сухую охлажденным бульоном (1:4), перемешивают до однородной массы</a:t>
          </a:r>
          <a:endParaRPr lang="ru-RU" dirty="0"/>
        </a:p>
      </dgm:t>
    </dgm:pt>
    <dgm:pt modelId="{3F64C7BE-A54F-41C0-A009-CD6B90483B5F}" type="parTrans" cxnId="{60AB582D-2548-43DA-9520-334245C37895}">
      <dgm:prSet/>
      <dgm:spPr/>
      <dgm:t>
        <a:bodyPr/>
        <a:lstStyle/>
        <a:p>
          <a:endParaRPr lang="ru-RU"/>
        </a:p>
      </dgm:t>
    </dgm:pt>
    <dgm:pt modelId="{6C59A73C-1F28-477C-AEB0-67FC7241CD0F}" type="sibTrans" cxnId="{60AB582D-2548-43DA-9520-334245C37895}">
      <dgm:prSet/>
      <dgm:spPr/>
      <dgm:t>
        <a:bodyPr/>
        <a:lstStyle/>
        <a:p>
          <a:endParaRPr lang="ru-RU"/>
        </a:p>
      </dgm:t>
    </dgm:pt>
    <dgm:pt modelId="{F1002949-EB3B-449B-A9B4-8A14279D36FD}" type="pres">
      <dgm:prSet presAssocID="{24F8D57B-49CD-4A2C-9644-00F668F60E41}" presName="theList" presStyleCnt="0">
        <dgm:presLayoutVars>
          <dgm:dir/>
          <dgm:animLvl val="lvl"/>
          <dgm:resizeHandles val="exact"/>
        </dgm:presLayoutVars>
      </dgm:prSet>
      <dgm:spPr/>
    </dgm:pt>
    <dgm:pt modelId="{2C0264E3-E0FA-4B6A-AAA6-7584D4101F9F}" type="pres">
      <dgm:prSet presAssocID="{A034E920-100F-4BA6-A37A-B2459B3BAC95}" presName="compNode" presStyleCnt="0"/>
      <dgm:spPr/>
    </dgm:pt>
    <dgm:pt modelId="{26E6561A-C92A-4E4D-A2CC-88B63C1E5A85}" type="pres">
      <dgm:prSet presAssocID="{A034E920-100F-4BA6-A37A-B2459B3BAC95}" presName="aNode" presStyleLbl="bgShp" presStyleIdx="0" presStyleCnt="3" custScaleY="67297"/>
      <dgm:spPr/>
    </dgm:pt>
    <dgm:pt modelId="{66BA7416-1C5C-4E2D-A2BF-F607A7D16C35}" type="pres">
      <dgm:prSet presAssocID="{A034E920-100F-4BA6-A37A-B2459B3BAC95}" presName="textNode" presStyleLbl="bgShp" presStyleIdx="0" presStyleCnt="3"/>
      <dgm:spPr/>
    </dgm:pt>
    <dgm:pt modelId="{2AACAD60-8D78-4480-A206-4D49C28694FD}" type="pres">
      <dgm:prSet presAssocID="{A034E920-100F-4BA6-A37A-B2459B3BAC95}" presName="compChildNode" presStyleCnt="0"/>
      <dgm:spPr/>
    </dgm:pt>
    <dgm:pt modelId="{41B22BF7-CA7F-432C-B391-723B8F54CB16}" type="pres">
      <dgm:prSet presAssocID="{A034E920-100F-4BA6-A37A-B2459B3BAC95}" presName="theInnerList" presStyleCnt="0"/>
      <dgm:spPr/>
    </dgm:pt>
    <dgm:pt modelId="{84B3E3CE-D7F0-4A74-9003-ACB81F0A6E58}" type="pres">
      <dgm:prSet presAssocID="{4F0F40BD-A1EE-48E5-ACFF-5922648DFC6B}" presName="childNode" presStyleLbl="node1" presStyleIdx="0" presStyleCnt="6">
        <dgm:presLayoutVars>
          <dgm:bulletEnabled val="1"/>
        </dgm:presLayoutVars>
      </dgm:prSet>
      <dgm:spPr/>
    </dgm:pt>
    <dgm:pt modelId="{2A22EFF0-8B6E-4EBD-BBDC-C113B38E7DBC}" type="pres">
      <dgm:prSet presAssocID="{4F0F40BD-A1EE-48E5-ACFF-5922648DFC6B}" presName="aSpace2" presStyleCnt="0"/>
      <dgm:spPr/>
    </dgm:pt>
    <dgm:pt modelId="{2CF31B8F-4A5D-446C-AE57-686906A7E0A9}" type="pres">
      <dgm:prSet presAssocID="{7FB72C69-D5BA-494F-985F-4C0D1BE15BB9}" presName="childNode" presStyleLbl="node1" presStyleIdx="1" presStyleCnt="6">
        <dgm:presLayoutVars>
          <dgm:bulletEnabled val="1"/>
        </dgm:presLayoutVars>
      </dgm:prSet>
      <dgm:spPr/>
    </dgm:pt>
    <dgm:pt modelId="{ED747C1E-D1AD-492B-8884-D0C35704ECCF}" type="pres">
      <dgm:prSet presAssocID="{A034E920-100F-4BA6-A37A-B2459B3BAC95}" presName="aSpace" presStyleCnt="0"/>
      <dgm:spPr/>
    </dgm:pt>
    <dgm:pt modelId="{F1648FA1-C72D-4682-A484-B650848A2B77}" type="pres">
      <dgm:prSet presAssocID="{60764904-1950-4058-9B26-E9B2A6BEEAC5}" presName="compNode" presStyleCnt="0"/>
      <dgm:spPr/>
    </dgm:pt>
    <dgm:pt modelId="{8B9B45DB-BA65-430E-B494-90E85821A0F8}" type="pres">
      <dgm:prSet presAssocID="{60764904-1950-4058-9B26-E9B2A6BEEAC5}" presName="aNode" presStyleLbl="bgShp" presStyleIdx="1" presStyleCnt="3"/>
      <dgm:spPr/>
      <dgm:t>
        <a:bodyPr/>
        <a:lstStyle/>
        <a:p>
          <a:endParaRPr lang="ru-RU"/>
        </a:p>
      </dgm:t>
    </dgm:pt>
    <dgm:pt modelId="{4567FA75-F195-4B0C-8E71-F879D2C5DE8F}" type="pres">
      <dgm:prSet presAssocID="{60764904-1950-4058-9B26-E9B2A6BEEAC5}" presName="textNode" presStyleLbl="bgShp" presStyleIdx="1" presStyleCnt="3"/>
      <dgm:spPr/>
      <dgm:t>
        <a:bodyPr/>
        <a:lstStyle/>
        <a:p>
          <a:endParaRPr lang="ru-RU"/>
        </a:p>
      </dgm:t>
    </dgm:pt>
    <dgm:pt modelId="{48050788-0E9F-43A3-A643-76EEFD7DD763}" type="pres">
      <dgm:prSet presAssocID="{60764904-1950-4058-9B26-E9B2A6BEEAC5}" presName="compChildNode" presStyleCnt="0"/>
      <dgm:spPr/>
    </dgm:pt>
    <dgm:pt modelId="{4A65886F-4FE4-43E3-BF1B-C3644B001514}" type="pres">
      <dgm:prSet presAssocID="{60764904-1950-4058-9B26-E9B2A6BEEAC5}" presName="theInnerList" presStyleCnt="0"/>
      <dgm:spPr/>
    </dgm:pt>
    <dgm:pt modelId="{758933F2-A368-458E-B806-8DF4D50CC848}" type="pres">
      <dgm:prSet presAssocID="{B818502A-193D-43FD-A6F8-815E57F1E4DC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FC198D-2651-4043-94B9-37F46A1496CF}" type="pres">
      <dgm:prSet presAssocID="{B818502A-193D-43FD-A6F8-815E57F1E4DC}" presName="aSpace2" presStyleCnt="0"/>
      <dgm:spPr/>
    </dgm:pt>
    <dgm:pt modelId="{B9F41CF5-BBF8-44B7-BC5B-2ACD538DAED3}" type="pres">
      <dgm:prSet presAssocID="{B97A5420-BB4A-43B4-8869-CE33ACD249B4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077142-B1BC-4AAC-9A89-1364C895077F}" type="pres">
      <dgm:prSet presAssocID="{60764904-1950-4058-9B26-E9B2A6BEEAC5}" presName="aSpace" presStyleCnt="0"/>
      <dgm:spPr/>
    </dgm:pt>
    <dgm:pt modelId="{A772129C-B768-4B01-98A3-45B22B4A8EC9}" type="pres">
      <dgm:prSet presAssocID="{CCE1DA12-3580-4125-BBDA-3116094C1012}" presName="compNode" presStyleCnt="0"/>
      <dgm:spPr/>
    </dgm:pt>
    <dgm:pt modelId="{BA531755-BD64-49E5-9BA8-606D98B6F557}" type="pres">
      <dgm:prSet presAssocID="{CCE1DA12-3580-4125-BBDA-3116094C1012}" presName="aNode" presStyleLbl="bgShp" presStyleIdx="2" presStyleCnt="3" custScaleY="64961"/>
      <dgm:spPr/>
      <dgm:t>
        <a:bodyPr/>
        <a:lstStyle/>
        <a:p>
          <a:endParaRPr lang="ru-RU"/>
        </a:p>
      </dgm:t>
    </dgm:pt>
    <dgm:pt modelId="{F6F8D171-D009-4BB3-8082-FD15FA1052EE}" type="pres">
      <dgm:prSet presAssocID="{CCE1DA12-3580-4125-BBDA-3116094C1012}" presName="textNode" presStyleLbl="bgShp" presStyleIdx="2" presStyleCnt="3"/>
      <dgm:spPr/>
      <dgm:t>
        <a:bodyPr/>
        <a:lstStyle/>
        <a:p>
          <a:endParaRPr lang="ru-RU"/>
        </a:p>
      </dgm:t>
    </dgm:pt>
    <dgm:pt modelId="{D2DFCF29-DCAB-4661-BE8A-F8D08DB3F976}" type="pres">
      <dgm:prSet presAssocID="{CCE1DA12-3580-4125-BBDA-3116094C1012}" presName="compChildNode" presStyleCnt="0"/>
      <dgm:spPr/>
    </dgm:pt>
    <dgm:pt modelId="{FC5BD1B4-82A8-41E7-9933-BAE44D16DB30}" type="pres">
      <dgm:prSet presAssocID="{CCE1DA12-3580-4125-BBDA-3116094C1012}" presName="theInnerList" presStyleCnt="0"/>
      <dgm:spPr/>
    </dgm:pt>
    <dgm:pt modelId="{9D940624-D3EF-4470-9909-341CE1E33238}" type="pres">
      <dgm:prSet presAssocID="{443103A3-E711-4113-BA02-B00AA25CC05D}" presName="childNode" presStyleLbl="node1" presStyleIdx="4" presStyleCnt="6">
        <dgm:presLayoutVars>
          <dgm:bulletEnabled val="1"/>
        </dgm:presLayoutVars>
      </dgm:prSet>
      <dgm:spPr/>
    </dgm:pt>
    <dgm:pt modelId="{8C622746-8561-4173-8BF1-12CCB8243391}" type="pres">
      <dgm:prSet presAssocID="{443103A3-E711-4113-BA02-B00AA25CC05D}" presName="aSpace2" presStyleCnt="0"/>
      <dgm:spPr/>
    </dgm:pt>
    <dgm:pt modelId="{F0B13DAB-728D-435D-AE5A-09E19ACB5628}" type="pres">
      <dgm:prSet presAssocID="{BB3368A1-F076-4A15-8565-52D16FC628FD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4191D4-1C73-400B-BA4F-D2A9B50F5F90}" srcId="{A034E920-100F-4BA6-A37A-B2459B3BAC95}" destId="{4F0F40BD-A1EE-48E5-ACFF-5922648DFC6B}" srcOrd="0" destOrd="0" parTransId="{6D42E2D7-CADE-4C52-8A20-56ED900E5938}" sibTransId="{ED3D6CEF-BEE9-49B2-B81F-8FC8601AE8EE}"/>
    <dgm:cxn modelId="{8FFE242E-E163-490C-9A2B-718BDBACEDA6}" type="presOf" srcId="{4F0F40BD-A1EE-48E5-ACFF-5922648DFC6B}" destId="{84B3E3CE-D7F0-4A74-9003-ACB81F0A6E58}" srcOrd="0" destOrd="0" presId="urn:microsoft.com/office/officeart/2005/8/layout/lProcess2"/>
    <dgm:cxn modelId="{AAF162B9-1037-4D09-90FE-B85B954E76CA}" type="presOf" srcId="{24F8D57B-49CD-4A2C-9644-00F668F60E41}" destId="{F1002949-EB3B-449B-A9B4-8A14279D36FD}" srcOrd="0" destOrd="0" presId="urn:microsoft.com/office/officeart/2005/8/layout/lProcess2"/>
    <dgm:cxn modelId="{4415FCD3-A404-4A24-80FD-9BF404852F1C}" type="presOf" srcId="{CCE1DA12-3580-4125-BBDA-3116094C1012}" destId="{F6F8D171-D009-4BB3-8082-FD15FA1052EE}" srcOrd="1" destOrd="0" presId="urn:microsoft.com/office/officeart/2005/8/layout/lProcess2"/>
    <dgm:cxn modelId="{102D5954-322C-4196-9775-571D99701D41}" srcId="{A034E920-100F-4BA6-A37A-B2459B3BAC95}" destId="{7FB72C69-D5BA-494F-985F-4C0D1BE15BB9}" srcOrd="1" destOrd="0" parTransId="{F6494016-381B-4593-900F-08C48976E83D}" sibTransId="{CECD6DDA-526C-4AC7-84E4-AF4A51BF1CEF}"/>
    <dgm:cxn modelId="{1C07C5FF-31E6-42F2-9480-6D2871A2B9FE}" type="presOf" srcId="{B818502A-193D-43FD-A6F8-815E57F1E4DC}" destId="{758933F2-A368-458E-B806-8DF4D50CC848}" srcOrd="0" destOrd="0" presId="urn:microsoft.com/office/officeart/2005/8/layout/lProcess2"/>
    <dgm:cxn modelId="{5B3F0667-841F-4F1E-940C-FF28077DC9A4}" type="presOf" srcId="{B97A5420-BB4A-43B4-8869-CE33ACD249B4}" destId="{B9F41CF5-BBF8-44B7-BC5B-2ACD538DAED3}" srcOrd="0" destOrd="0" presId="urn:microsoft.com/office/officeart/2005/8/layout/lProcess2"/>
    <dgm:cxn modelId="{AA2BF92D-1750-4F3F-AFBD-B75A9630747A}" srcId="{24F8D57B-49CD-4A2C-9644-00F668F60E41}" destId="{A034E920-100F-4BA6-A37A-B2459B3BAC95}" srcOrd="0" destOrd="0" parTransId="{B7520E47-678E-4BC2-AEF2-71F811266B7E}" sibTransId="{C5B82DD6-49AE-4BAB-A115-FD51D3DA9E5D}"/>
    <dgm:cxn modelId="{AEEEFDC2-661F-419C-A5F0-F3D7CB19FB1C}" type="presOf" srcId="{BB3368A1-F076-4A15-8565-52D16FC628FD}" destId="{F0B13DAB-728D-435D-AE5A-09E19ACB5628}" srcOrd="0" destOrd="0" presId="urn:microsoft.com/office/officeart/2005/8/layout/lProcess2"/>
    <dgm:cxn modelId="{D096E322-724D-4DA3-BFB2-C4ED3AC98E8D}" srcId="{24F8D57B-49CD-4A2C-9644-00F668F60E41}" destId="{CCE1DA12-3580-4125-BBDA-3116094C1012}" srcOrd="2" destOrd="0" parTransId="{FE4CD3D3-910D-4811-B482-BA9C14E3067B}" sibTransId="{93FDFC6C-81F4-4CF8-95FD-64CF814E5262}"/>
    <dgm:cxn modelId="{46A4AF50-6D13-4383-AFCA-D5948F513A5C}" type="presOf" srcId="{A034E920-100F-4BA6-A37A-B2459B3BAC95}" destId="{66BA7416-1C5C-4E2D-A2BF-F607A7D16C35}" srcOrd="1" destOrd="0" presId="urn:microsoft.com/office/officeart/2005/8/layout/lProcess2"/>
    <dgm:cxn modelId="{D771BC44-2C9F-4C5C-96B3-432960F1DFB7}" type="presOf" srcId="{60764904-1950-4058-9B26-E9B2A6BEEAC5}" destId="{4567FA75-F195-4B0C-8E71-F879D2C5DE8F}" srcOrd="1" destOrd="0" presId="urn:microsoft.com/office/officeart/2005/8/layout/lProcess2"/>
    <dgm:cxn modelId="{DC96F9AC-F112-4913-AA95-3A8C460E2CF4}" type="presOf" srcId="{7FB72C69-D5BA-494F-985F-4C0D1BE15BB9}" destId="{2CF31B8F-4A5D-446C-AE57-686906A7E0A9}" srcOrd="0" destOrd="0" presId="urn:microsoft.com/office/officeart/2005/8/layout/lProcess2"/>
    <dgm:cxn modelId="{707E9AA6-7DD7-4487-A077-7B60C53DBC4C}" type="presOf" srcId="{A034E920-100F-4BA6-A37A-B2459B3BAC95}" destId="{26E6561A-C92A-4E4D-A2CC-88B63C1E5A85}" srcOrd="0" destOrd="0" presId="urn:microsoft.com/office/officeart/2005/8/layout/lProcess2"/>
    <dgm:cxn modelId="{57C7AD11-75EC-4069-95B5-43BF5878D67A}" type="presOf" srcId="{CCE1DA12-3580-4125-BBDA-3116094C1012}" destId="{BA531755-BD64-49E5-9BA8-606D98B6F557}" srcOrd="0" destOrd="0" presId="urn:microsoft.com/office/officeart/2005/8/layout/lProcess2"/>
    <dgm:cxn modelId="{60AB582D-2548-43DA-9520-334245C37895}" srcId="{CCE1DA12-3580-4125-BBDA-3116094C1012}" destId="{BB3368A1-F076-4A15-8565-52D16FC628FD}" srcOrd="1" destOrd="0" parTransId="{3F64C7BE-A54F-41C0-A009-CD6B90483B5F}" sibTransId="{6C59A73C-1F28-477C-AEB0-67FC7241CD0F}"/>
    <dgm:cxn modelId="{3AEBC39A-9EBA-4472-9D28-DBFD077BF901}" srcId="{CCE1DA12-3580-4125-BBDA-3116094C1012}" destId="{443103A3-E711-4113-BA02-B00AA25CC05D}" srcOrd="0" destOrd="0" parTransId="{5EE0AC5D-618D-4284-9C65-00206BDC8B38}" sibTransId="{72C9DEE6-E0E7-497A-8846-D2B0E93B454B}"/>
    <dgm:cxn modelId="{DB35BC76-CB88-4AED-A79C-33D5E5A7CF98}" srcId="{24F8D57B-49CD-4A2C-9644-00F668F60E41}" destId="{60764904-1950-4058-9B26-E9B2A6BEEAC5}" srcOrd="1" destOrd="0" parTransId="{1A6C665E-83DA-42E3-9B32-A971386F0748}" sibTransId="{80A8A1E8-65FD-4A3F-BE25-99BDDAE2560B}"/>
    <dgm:cxn modelId="{01AF3253-518A-4D03-96AC-ADCFC05DAE7E}" type="presOf" srcId="{443103A3-E711-4113-BA02-B00AA25CC05D}" destId="{9D940624-D3EF-4470-9909-341CE1E33238}" srcOrd="0" destOrd="0" presId="urn:microsoft.com/office/officeart/2005/8/layout/lProcess2"/>
    <dgm:cxn modelId="{D3F79BD6-20D6-4A86-B1AA-322CD9E4A142}" srcId="{60764904-1950-4058-9B26-E9B2A6BEEAC5}" destId="{B818502A-193D-43FD-A6F8-815E57F1E4DC}" srcOrd="0" destOrd="0" parTransId="{FBCF004B-2680-4BDB-990C-10781294E91B}" sibTransId="{8B69894C-06C1-4C56-A778-B74573ADF4C7}"/>
    <dgm:cxn modelId="{1FADF1DE-2E7C-4F6B-938B-A89D41D1E62A}" type="presOf" srcId="{60764904-1950-4058-9B26-E9B2A6BEEAC5}" destId="{8B9B45DB-BA65-430E-B494-90E85821A0F8}" srcOrd="0" destOrd="0" presId="urn:microsoft.com/office/officeart/2005/8/layout/lProcess2"/>
    <dgm:cxn modelId="{0E409998-6A8B-40A9-A06B-F2ABA1783E34}" srcId="{60764904-1950-4058-9B26-E9B2A6BEEAC5}" destId="{B97A5420-BB4A-43B4-8869-CE33ACD249B4}" srcOrd="1" destOrd="0" parTransId="{B41E5FF5-8597-4635-81FD-65A7479CC13D}" sibTransId="{86093787-E98B-428A-B067-49FF503C772F}"/>
    <dgm:cxn modelId="{CC8FCA12-526F-4FB1-A47C-A53C9DFD21FA}" type="presParOf" srcId="{F1002949-EB3B-449B-A9B4-8A14279D36FD}" destId="{2C0264E3-E0FA-4B6A-AAA6-7584D4101F9F}" srcOrd="0" destOrd="0" presId="urn:microsoft.com/office/officeart/2005/8/layout/lProcess2"/>
    <dgm:cxn modelId="{333D0A4D-0911-4300-9A2E-BE78F77E0787}" type="presParOf" srcId="{2C0264E3-E0FA-4B6A-AAA6-7584D4101F9F}" destId="{26E6561A-C92A-4E4D-A2CC-88B63C1E5A85}" srcOrd="0" destOrd="0" presId="urn:microsoft.com/office/officeart/2005/8/layout/lProcess2"/>
    <dgm:cxn modelId="{46568894-887F-4DBC-96FE-81B1D8584C0E}" type="presParOf" srcId="{2C0264E3-E0FA-4B6A-AAA6-7584D4101F9F}" destId="{66BA7416-1C5C-4E2D-A2BF-F607A7D16C35}" srcOrd="1" destOrd="0" presId="urn:microsoft.com/office/officeart/2005/8/layout/lProcess2"/>
    <dgm:cxn modelId="{892CA83E-66A8-4296-9CEF-314836AE311B}" type="presParOf" srcId="{2C0264E3-E0FA-4B6A-AAA6-7584D4101F9F}" destId="{2AACAD60-8D78-4480-A206-4D49C28694FD}" srcOrd="2" destOrd="0" presId="urn:microsoft.com/office/officeart/2005/8/layout/lProcess2"/>
    <dgm:cxn modelId="{B109BE10-C52C-4507-8C07-813832D0A4A8}" type="presParOf" srcId="{2AACAD60-8D78-4480-A206-4D49C28694FD}" destId="{41B22BF7-CA7F-432C-B391-723B8F54CB16}" srcOrd="0" destOrd="0" presId="urn:microsoft.com/office/officeart/2005/8/layout/lProcess2"/>
    <dgm:cxn modelId="{13DC6424-B0E9-4D92-B84F-269172B99C10}" type="presParOf" srcId="{41B22BF7-CA7F-432C-B391-723B8F54CB16}" destId="{84B3E3CE-D7F0-4A74-9003-ACB81F0A6E58}" srcOrd="0" destOrd="0" presId="urn:microsoft.com/office/officeart/2005/8/layout/lProcess2"/>
    <dgm:cxn modelId="{06D40668-355F-4894-9015-9C1D896E6A8A}" type="presParOf" srcId="{41B22BF7-CA7F-432C-B391-723B8F54CB16}" destId="{2A22EFF0-8B6E-4EBD-BBDC-C113B38E7DBC}" srcOrd="1" destOrd="0" presId="urn:microsoft.com/office/officeart/2005/8/layout/lProcess2"/>
    <dgm:cxn modelId="{72E3563F-6D24-42C3-9D3E-86A124DDDFB8}" type="presParOf" srcId="{41B22BF7-CA7F-432C-B391-723B8F54CB16}" destId="{2CF31B8F-4A5D-446C-AE57-686906A7E0A9}" srcOrd="2" destOrd="0" presId="urn:microsoft.com/office/officeart/2005/8/layout/lProcess2"/>
    <dgm:cxn modelId="{9A58F075-AE71-4556-A10B-C7FFCBE14906}" type="presParOf" srcId="{F1002949-EB3B-449B-A9B4-8A14279D36FD}" destId="{ED747C1E-D1AD-492B-8884-D0C35704ECCF}" srcOrd="1" destOrd="0" presId="urn:microsoft.com/office/officeart/2005/8/layout/lProcess2"/>
    <dgm:cxn modelId="{65BC1B5D-CA79-4D5B-82B6-F640EE7F2CDD}" type="presParOf" srcId="{F1002949-EB3B-449B-A9B4-8A14279D36FD}" destId="{F1648FA1-C72D-4682-A484-B650848A2B77}" srcOrd="2" destOrd="0" presId="urn:microsoft.com/office/officeart/2005/8/layout/lProcess2"/>
    <dgm:cxn modelId="{1F77A90A-55AE-43AA-943E-ED7C93ABD744}" type="presParOf" srcId="{F1648FA1-C72D-4682-A484-B650848A2B77}" destId="{8B9B45DB-BA65-430E-B494-90E85821A0F8}" srcOrd="0" destOrd="0" presId="urn:microsoft.com/office/officeart/2005/8/layout/lProcess2"/>
    <dgm:cxn modelId="{29A532BD-170E-483F-876B-88EF1678DE96}" type="presParOf" srcId="{F1648FA1-C72D-4682-A484-B650848A2B77}" destId="{4567FA75-F195-4B0C-8E71-F879D2C5DE8F}" srcOrd="1" destOrd="0" presId="urn:microsoft.com/office/officeart/2005/8/layout/lProcess2"/>
    <dgm:cxn modelId="{27E26D0F-8594-433E-AA96-5BB25AA606AA}" type="presParOf" srcId="{F1648FA1-C72D-4682-A484-B650848A2B77}" destId="{48050788-0E9F-43A3-A643-76EEFD7DD763}" srcOrd="2" destOrd="0" presId="urn:microsoft.com/office/officeart/2005/8/layout/lProcess2"/>
    <dgm:cxn modelId="{74D81765-9405-497C-AAF6-63FCF0338BDF}" type="presParOf" srcId="{48050788-0E9F-43A3-A643-76EEFD7DD763}" destId="{4A65886F-4FE4-43E3-BF1B-C3644B001514}" srcOrd="0" destOrd="0" presId="urn:microsoft.com/office/officeart/2005/8/layout/lProcess2"/>
    <dgm:cxn modelId="{49770721-46CB-4245-A200-FAA40DE1EB51}" type="presParOf" srcId="{4A65886F-4FE4-43E3-BF1B-C3644B001514}" destId="{758933F2-A368-458E-B806-8DF4D50CC848}" srcOrd="0" destOrd="0" presId="urn:microsoft.com/office/officeart/2005/8/layout/lProcess2"/>
    <dgm:cxn modelId="{35B5A972-D567-4B6F-BF18-22455D0BC2D3}" type="presParOf" srcId="{4A65886F-4FE4-43E3-BF1B-C3644B001514}" destId="{A1FC198D-2651-4043-94B9-37F46A1496CF}" srcOrd="1" destOrd="0" presId="urn:microsoft.com/office/officeart/2005/8/layout/lProcess2"/>
    <dgm:cxn modelId="{588290C2-ADDB-42FD-906B-E122089881C7}" type="presParOf" srcId="{4A65886F-4FE4-43E3-BF1B-C3644B001514}" destId="{B9F41CF5-BBF8-44B7-BC5B-2ACD538DAED3}" srcOrd="2" destOrd="0" presId="urn:microsoft.com/office/officeart/2005/8/layout/lProcess2"/>
    <dgm:cxn modelId="{6CF7CE3D-D5C1-4153-B04F-5034E8A8166F}" type="presParOf" srcId="{F1002949-EB3B-449B-A9B4-8A14279D36FD}" destId="{A9077142-B1BC-4AAC-9A89-1364C895077F}" srcOrd="3" destOrd="0" presId="urn:microsoft.com/office/officeart/2005/8/layout/lProcess2"/>
    <dgm:cxn modelId="{B2412654-E9B7-4619-BC1A-09DD39C89AD1}" type="presParOf" srcId="{F1002949-EB3B-449B-A9B4-8A14279D36FD}" destId="{A772129C-B768-4B01-98A3-45B22B4A8EC9}" srcOrd="4" destOrd="0" presId="urn:microsoft.com/office/officeart/2005/8/layout/lProcess2"/>
    <dgm:cxn modelId="{C94E3C33-21F6-49FB-B216-F427D0E70783}" type="presParOf" srcId="{A772129C-B768-4B01-98A3-45B22B4A8EC9}" destId="{BA531755-BD64-49E5-9BA8-606D98B6F557}" srcOrd="0" destOrd="0" presId="urn:microsoft.com/office/officeart/2005/8/layout/lProcess2"/>
    <dgm:cxn modelId="{DFF1DEF3-AE7D-432F-9D8E-D5D6F85B7848}" type="presParOf" srcId="{A772129C-B768-4B01-98A3-45B22B4A8EC9}" destId="{F6F8D171-D009-4BB3-8082-FD15FA1052EE}" srcOrd="1" destOrd="0" presId="urn:microsoft.com/office/officeart/2005/8/layout/lProcess2"/>
    <dgm:cxn modelId="{C76A5C33-4F17-46D0-BAE9-1719F32A8EA6}" type="presParOf" srcId="{A772129C-B768-4B01-98A3-45B22B4A8EC9}" destId="{D2DFCF29-DCAB-4661-BE8A-F8D08DB3F976}" srcOrd="2" destOrd="0" presId="urn:microsoft.com/office/officeart/2005/8/layout/lProcess2"/>
    <dgm:cxn modelId="{370934D5-56E1-490A-8034-6CD9D2ED3C66}" type="presParOf" srcId="{D2DFCF29-DCAB-4661-BE8A-F8D08DB3F976}" destId="{FC5BD1B4-82A8-41E7-9933-BAE44D16DB30}" srcOrd="0" destOrd="0" presId="urn:microsoft.com/office/officeart/2005/8/layout/lProcess2"/>
    <dgm:cxn modelId="{0DE2F712-2F59-4B6B-8C62-DE817B723DF6}" type="presParOf" srcId="{FC5BD1B4-82A8-41E7-9933-BAE44D16DB30}" destId="{9D940624-D3EF-4470-9909-341CE1E33238}" srcOrd="0" destOrd="0" presId="urn:microsoft.com/office/officeart/2005/8/layout/lProcess2"/>
    <dgm:cxn modelId="{3D7B6C12-BEE0-45F0-842E-B98E98D2387A}" type="presParOf" srcId="{FC5BD1B4-82A8-41E7-9933-BAE44D16DB30}" destId="{8C622746-8561-4173-8BF1-12CCB8243391}" srcOrd="1" destOrd="0" presId="urn:microsoft.com/office/officeart/2005/8/layout/lProcess2"/>
    <dgm:cxn modelId="{A6672DEA-0A52-4974-93CE-0B5BEEFC8932}" type="presParOf" srcId="{FC5BD1B4-82A8-41E7-9933-BAE44D16DB30}" destId="{F0B13DAB-728D-435D-AE5A-09E19ACB5628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8E69CD-08F0-4107-9129-6CE0F92176AB}" type="doc">
      <dgm:prSet loTypeId="urn:microsoft.com/office/officeart/2005/8/layout/lProcess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01874FA-B909-4BA9-A07F-F7BDFE8CBEBF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Крупы </a:t>
          </a:r>
          <a:endParaRPr lang="ru-RU" dirty="0"/>
        </a:p>
      </dgm:t>
    </dgm:pt>
    <dgm:pt modelId="{3BD875C0-4569-4A43-AC15-C678DEB4DB44}" type="parTrans" cxnId="{6DA09CB9-23F0-4DB7-A66F-6CDBEC492324}">
      <dgm:prSet/>
      <dgm:spPr/>
      <dgm:t>
        <a:bodyPr/>
        <a:lstStyle/>
        <a:p>
          <a:endParaRPr lang="ru-RU"/>
        </a:p>
      </dgm:t>
    </dgm:pt>
    <dgm:pt modelId="{E00BA1BC-5C82-441B-9A4E-4E3715EF1210}" type="sibTrans" cxnId="{6DA09CB9-23F0-4DB7-A66F-6CDBEC492324}">
      <dgm:prSet/>
      <dgm:spPr/>
      <dgm:t>
        <a:bodyPr/>
        <a:lstStyle/>
        <a:p>
          <a:endParaRPr lang="ru-RU"/>
        </a:p>
      </dgm:t>
    </dgm:pt>
    <dgm:pt modelId="{18C67B35-04E2-40C4-A41E-6430412D6DA3}">
      <dgm:prSet phldrT="[Текст]"/>
      <dgm:spPr/>
      <dgm:t>
        <a:bodyPr/>
        <a:lstStyle/>
        <a:p>
          <a:r>
            <a:rPr lang="ru-RU" dirty="0" smtClean="0"/>
            <a:t>Перловые крупы промывают, закладывают в кипяток, варят до полуготовности, отвар сливают, крупы промывают, </a:t>
          </a:r>
          <a:r>
            <a:rPr lang="ru-RU" dirty="0" err="1" smtClean="0"/>
            <a:t>т.к</a:t>
          </a:r>
          <a:r>
            <a:rPr lang="ru-RU" dirty="0" smtClean="0"/>
            <a:t> отвар имеет темный цвет и слизистую консистенцию, которая придает неприятного вида.</a:t>
          </a:r>
          <a:endParaRPr lang="ru-RU" dirty="0"/>
        </a:p>
      </dgm:t>
    </dgm:pt>
    <dgm:pt modelId="{F2B7F794-804A-4944-9B51-052E4D1BD0CA}" type="parTrans" cxnId="{4D6D0C9C-C9AD-42F1-81E1-7CB3FADFF9F1}">
      <dgm:prSet/>
      <dgm:spPr/>
      <dgm:t>
        <a:bodyPr/>
        <a:lstStyle/>
        <a:p>
          <a:endParaRPr lang="ru-RU"/>
        </a:p>
      </dgm:t>
    </dgm:pt>
    <dgm:pt modelId="{03DAB78A-39D1-41D8-8D8B-D47AD6ABB1EA}" type="sibTrans" cxnId="{4D6D0C9C-C9AD-42F1-81E1-7CB3FADFF9F1}">
      <dgm:prSet/>
      <dgm:spPr/>
      <dgm:t>
        <a:bodyPr/>
        <a:lstStyle/>
        <a:p>
          <a:endParaRPr lang="ru-RU"/>
        </a:p>
      </dgm:t>
    </dgm:pt>
    <dgm:pt modelId="{60AD971C-F602-4E97-96A9-A957553EF5E5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/>
            <a:t>Макаронные изделия</a:t>
          </a:r>
          <a:endParaRPr lang="ru-RU" dirty="0"/>
        </a:p>
      </dgm:t>
    </dgm:pt>
    <dgm:pt modelId="{2158A076-B370-4CCF-BD37-B8E066FC7CC3}" type="parTrans" cxnId="{7F71ED15-A1E6-41BD-8029-0054F52D12A8}">
      <dgm:prSet/>
      <dgm:spPr/>
      <dgm:t>
        <a:bodyPr/>
        <a:lstStyle/>
        <a:p>
          <a:endParaRPr lang="ru-RU"/>
        </a:p>
      </dgm:t>
    </dgm:pt>
    <dgm:pt modelId="{932E062D-4347-4F4E-A79F-B94E71399554}" type="sibTrans" cxnId="{7F71ED15-A1E6-41BD-8029-0054F52D12A8}">
      <dgm:prSet/>
      <dgm:spPr/>
      <dgm:t>
        <a:bodyPr/>
        <a:lstStyle/>
        <a:p>
          <a:endParaRPr lang="ru-RU"/>
        </a:p>
      </dgm:t>
    </dgm:pt>
    <dgm:pt modelId="{97B8AEEC-1306-4A5C-A5B0-B389902B3B01}">
      <dgm:prSet phldrT="[Текст]"/>
      <dgm:spPr/>
      <dgm:t>
        <a:bodyPr/>
        <a:lstStyle/>
        <a:p>
          <a:r>
            <a:rPr lang="ru-RU" dirty="0" smtClean="0"/>
            <a:t>Макароны перебирают и разламывают</a:t>
          </a:r>
          <a:endParaRPr lang="ru-RU" dirty="0"/>
        </a:p>
      </dgm:t>
    </dgm:pt>
    <dgm:pt modelId="{D375A588-CE0F-4DC1-B6E7-47265F6F01B3}" type="parTrans" cxnId="{5166011B-6DCE-430A-869D-D2577F2AFBAA}">
      <dgm:prSet/>
      <dgm:spPr/>
      <dgm:t>
        <a:bodyPr/>
        <a:lstStyle/>
        <a:p>
          <a:endParaRPr lang="ru-RU"/>
        </a:p>
      </dgm:t>
    </dgm:pt>
    <dgm:pt modelId="{531D625D-D98E-48CB-A926-B891210E37E9}" type="sibTrans" cxnId="{5166011B-6DCE-430A-869D-D2577F2AFBAA}">
      <dgm:prSet/>
      <dgm:spPr/>
      <dgm:t>
        <a:bodyPr/>
        <a:lstStyle/>
        <a:p>
          <a:endParaRPr lang="ru-RU"/>
        </a:p>
      </dgm:t>
    </dgm:pt>
    <dgm:pt modelId="{E48EA0E0-9649-41F7-ABF4-6E2DB8D5447A}">
      <dgm:prSet/>
      <dgm:spPr/>
      <dgm:t>
        <a:bodyPr/>
        <a:lstStyle/>
        <a:p>
          <a:r>
            <a:rPr lang="ru-RU" dirty="0" smtClean="0"/>
            <a:t>Крупы перебирают, мелкие просеивают, промывают 2-3 раза, меняя воду</a:t>
          </a:r>
          <a:endParaRPr lang="ru-RU" dirty="0"/>
        </a:p>
      </dgm:t>
    </dgm:pt>
    <dgm:pt modelId="{35AF62DA-4416-4B5F-BD83-FB4CD0436391}" type="parTrans" cxnId="{6EF1EFA4-BF00-4F6B-B0C8-30A2C3D86057}">
      <dgm:prSet/>
      <dgm:spPr/>
      <dgm:t>
        <a:bodyPr/>
        <a:lstStyle/>
        <a:p>
          <a:endParaRPr lang="ru-RU"/>
        </a:p>
      </dgm:t>
    </dgm:pt>
    <dgm:pt modelId="{D6934FED-72A8-4306-8802-11EAA32E5E6F}" type="sibTrans" cxnId="{6EF1EFA4-BF00-4F6B-B0C8-30A2C3D86057}">
      <dgm:prSet/>
      <dgm:spPr/>
      <dgm:t>
        <a:bodyPr/>
        <a:lstStyle/>
        <a:p>
          <a:endParaRPr lang="ru-RU"/>
        </a:p>
      </dgm:t>
    </dgm:pt>
    <dgm:pt modelId="{AC60938A-26D4-481D-9A21-3E1A93043A47}">
      <dgm:prSet/>
      <dgm:spPr/>
      <dgm:t>
        <a:bodyPr/>
        <a:lstStyle/>
        <a:p>
          <a:r>
            <a:rPr lang="ru-RU" dirty="0" smtClean="0"/>
            <a:t>Пшено промывают, ошпаривают, чтобы удалить горечь</a:t>
          </a:r>
          <a:endParaRPr lang="ru-RU" dirty="0"/>
        </a:p>
      </dgm:t>
    </dgm:pt>
    <dgm:pt modelId="{11C9B89B-A096-46BA-8ECE-A4D00134FC80}" type="parTrans" cxnId="{70E33FAF-2DAF-4AB4-ADC2-9D2583578938}">
      <dgm:prSet/>
      <dgm:spPr/>
      <dgm:t>
        <a:bodyPr/>
        <a:lstStyle/>
        <a:p>
          <a:endParaRPr lang="ru-RU"/>
        </a:p>
      </dgm:t>
    </dgm:pt>
    <dgm:pt modelId="{5BB8CAA0-9F8B-4FDF-9B20-465AE7070EC4}" type="sibTrans" cxnId="{70E33FAF-2DAF-4AB4-ADC2-9D2583578938}">
      <dgm:prSet/>
      <dgm:spPr/>
      <dgm:t>
        <a:bodyPr/>
        <a:lstStyle/>
        <a:p>
          <a:endParaRPr lang="ru-RU"/>
        </a:p>
      </dgm:t>
    </dgm:pt>
    <dgm:pt modelId="{FCD3591F-31A9-4594-B530-C59CB3A77D79}" type="pres">
      <dgm:prSet presAssocID="{FD8E69CD-08F0-4107-9129-6CE0F92176AB}" presName="theList" presStyleCnt="0">
        <dgm:presLayoutVars>
          <dgm:dir/>
          <dgm:animLvl val="lvl"/>
          <dgm:resizeHandles val="exact"/>
        </dgm:presLayoutVars>
      </dgm:prSet>
      <dgm:spPr/>
    </dgm:pt>
    <dgm:pt modelId="{3982287D-100F-4CF6-B948-39FC05C8F9CF}" type="pres">
      <dgm:prSet presAssocID="{901874FA-B909-4BA9-A07F-F7BDFE8CBEBF}" presName="compNode" presStyleCnt="0"/>
      <dgm:spPr/>
    </dgm:pt>
    <dgm:pt modelId="{14749B90-56A2-4AC4-979D-F0196EED3490}" type="pres">
      <dgm:prSet presAssocID="{901874FA-B909-4BA9-A07F-F7BDFE8CBEBF}" presName="aNode" presStyleLbl="bgShp" presStyleIdx="0" presStyleCnt="2"/>
      <dgm:spPr/>
    </dgm:pt>
    <dgm:pt modelId="{8FF00B57-D739-4439-80C5-C6BF3BEA1075}" type="pres">
      <dgm:prSet presAssocID="{901874FA-B909-4BA9-A07F-F7BDFE8CBEBF}" presName="textNode" presStyleLbl="bgShp" presStyleIdx="0" presStyleCnt="2"/>
      <dgm:spPr/>
    </dgm:pt>
    <dgm:pt modelId="{165AA510-E1C5-4FEE-8F6A-996593FC0144}" type="pres">
      <dgm:prSet presAssocID="{901874FA-B909-4BA9-A07F-F7BDFE8CBEBF}" presName="compChildNode" presStyleCnt="0"/>
      <dgm:spPr/>
    </dgm:pt>
    <dgm:pt modelId="{6E02F064-415C-4756-B85D-73753BF188C3}" type="pres">
      <dgm:prSet presAssocID="{901874FA-B909-4BA9-A07F-F7BDFE8CBEBF}" presName="theInnerList" presStyleCnt="0"/>
      <dgm:spPr/>
    </dgm:pt>
    <dgm:pt modelId="{AC7335B2-6AFC-4901-805E-AEB72094275C}" type="pres">
      <dgm:prSet presAssocID="{E48EA0E0-9649-41F7-ABF4-6E2DB8D5447A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098B25-F49D-4A5E-AED6-6F9F720104DD}" type="pres">
      <dgm:prSet presAssocID="{E48EA0E0-9649-41F7-ABF4-6E2DB8D5447A}" presName="aSpace2" presStyleCnt="0"/>
      <dgm:spPr/>
    </dgm:pt>
    <dgm:pt modelId="{EE8AA02C-EA83-4C19-9316-2788246848A7}" type="pres">
      <dgm:prSet presAssocID="{AC60938A-26D4-481D-9A21-3E1A93043A47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054EE1-E1BE-45CE-A513-175A51CC945B}" type="pres">
      <dgm:prSet presAssocID="{AC60938A-26D4-481D-9A21-3E1A93043A47}" presName="aSpace2" presStyleCnt="0"/>
      <dgm:spPr/>
    </dgm:pt>
    <dgm:pt modelId="{3585B751-4C35-4946-843F-EBB4A9F39E89}" type="pres">
      <dgm:prSet presAssocID="{18C67B35-04E2-40C4-A41E-6430412D6DA3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34DD18-850B-485E-8D56-9660FAAC7F1E}" type="pres">
      <dgm:prSet presAssocID="{901874FA-B909-4BA9-A07F-F7BDFE8CBEBF}" presName="aSpace" presStyleCnt="0"/>
      <dgm:spPr/>
    </dgm:pt>
    <dgm:pt modelId="{0C085FE1-A3DC-4926-90BE-4FE58FD342F0}" type="pres">
      <dgm:prSet presAssocID="{60AD971C-F602-4E97-96A9-A957553EF5E5}" presName="compNode" presStyleCnt="0"/>
      <dgm:spPr/>
    </dgm:pt>
    <dgm:pt modelId="{FECBED4E-5E1D-4C0A-BC7F-B82FC3EB7A78}" type="pres">
      <dgm:prSet presAssocID="{60AD971C-F602-4E97-96A9-A957553EF5E5}" presName="aNode" presStyleLbl="bgShp" presStyleIdx="1" presStyleCnt="2"/>
      <dgm:spPr/>
    </dgm:pt>
    <dgm:pt modelId="{CD34CD75-9A3C-4165-AFB7-602A1E2C2167}" type="pres">
      <dgm:prSet presAssocID="{60AD971C-F602-4E97-96A9-A957553EF5E5}" presName="textNode" presStyleLbl="bgShp" presStyleIdx="1" presStyleCnt="2"/>
      <dgm:spPr/>
    </dgm:pt>
    <dgm:pt modelId="{9F70572B-152B-4E88-BAB7-6BF14D87ADBC}" type="pres">
      <dgm:prSet presAssocID="{60AD971C-F602-4E97-96A9-A957553EF5E5}" presName="compChildNode" presStyleCnt="0"/>
      <dgm:spPr/>
    </dgm:pt>
    <dgm:pt modelId="{F0ADCBF1-6E72-4F1A-8FA4-0F1025E69648}" type="pres">
      <dgm:prSet presAssocID="{60AD971C-F602-4E97-96A9-A957553EF5E5}" presName="theInnerList" presStyleCnt="0"/>
      <dgm:spPr/>
    </dgm:pt>
    <dgm:pt modelId="{0EA5528C-ED5B-4EEE-9503-34B4BE1F5FC2}" type="pres">
      <dgm:prSet presAssocID="{97B8AEEC-1306-4A5C-A5B0-B389902B3B01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6EF1EFA4-BF00-4F6B-B0C8-30A2C3D86057}" srcId="{901874FA-B909-4BA9-A07F-F7BDFE8CBEBF}" destId="{E48EA0E0-9649-41F7-ABF4-6E2DB8D5447A}" srcOrd="0" destOrd="0" parTransId="{35AF62DA-4416-4B5F-BD83-FB4CD0436391}" sibTransId="{D6934FED-72A8-4306-8802-11EAA32E5E6F}"/>
    <dgm:cxn modelId="{5CD9DD4E-1BD8-4656-A243-78CC238E7698}" type="presOf" srcId="{60AD971C-F602-4E97-96A9-A957553EF5E5}" destId="{CD34CD75-9A3C-4165-AFB7-602A1E2C2167}" srcOrd="1" destOrd="0" presId="urn:microsoft.com/office/officeart/2005/8/layout/lProcess2"/>
    <dgm:cxn modelId="{11F62101-C306-4320-82FA-3ED7E580795B}" type="presOf" srcId="{901874FA-B909-4BA9-A07F-F7BDFE8CBEBF}" destId="{14749B90-56A2-4AC4-979D-F0196EED3490}" srcOrd="0" destOrd="0" presId="urn:microsoft.com/office/officeart/2005/8/layout/lProcess2"/>
    <dgm:cxn modelId="{7F71ED15-A1E6-41BD-8029-0054F52D12A8}" srcId="{FD8E69CD-08F0-4107-9129-6CE0F92176AB}" destId="{60AD971C-F602-4E97-96A9-A957553EF5E5}" srcOrd="1" destOrd="0" parTransId="{2158A076-B370-4CCF-BD37-B8E066FC7CC3}" sibTransId="{932E062D-4347-4F4E-A79F-B94E71399554}"/>
    <dgm:cxn modelId="{5166011B-6DCE-430A-869D-D2577F2AFBAA}" srcId="{60AD971C-F602-4E97-96A9-A957553EF5E5}" destId="{97B8AEEC-1306-4A5C-A5B0-B389902B3B01}" srcOrd="0" destOrd="0" parTransId="{D375A588-CE0F-4DC1-B6E7-47265F6F01B3}" sibTransId="{531D625D-D98E-48CB-A926-B891210E37E9}"/>
    <dgm:cxn modelId="{6B7A330A-6445-4B8E-A30D-F09A18A34BC7}" type="presOf" srcId="{AC60938A-26D4-481D-9A21-3E1A93043A47}" destId="{EE8AA02C-EA83-4C19-9316-2788246848A7}" srcOrd="0" destOrd="0" presId="urn:microsoft.com/office/officeart/2005/8/layout/lProcess2"/>
    <dgm:cxn modelId="{0A9E98C3-E4CA-48AA-A6D4-35D1E73AD010}" type="presOf" srcId="{97B8AEEC-1306-4A5C-A5B0-B389902B3B01}" destId="{0EA5528C-ED5B-4EEE-9503-34B4BE1F5FC2}" srcOrd="0" destOrd="0" presId="urn:microsoft.com/office/officeart/2005/8/layout/lProcess2"/>
    <dgm:cxn modelId="{CAD34E6A-7D25-40D4-97E9-3C97D500D5DE}" type="presOf" srcId="{901874FA-B909-4BA9-A07F-F7BDFE8CBEBF}" destId="{8FF00B57-D739-4439-80C5-C6BF3BEA1075}" srcOrd="1" destOrd="0" presId="urn:microsoft.com/office/officeart/2005/8/layout/lProcess2"/>
    <dgm:cxn modelId="{D7C1DA84-16F9-4362-BC6F-E70D0753FC35}" type="presOf" srcId="{FD8E69CD-08F0-4107-9129-6CE0F92176AB}" destId="{FCD3591F-31A9-4594-B530-C59CB3A77D79}" srcOrd="0" destOrd="0" presId="urn:microsoft.com/office/officeart/2005/8/layout/lProcess2"/>
    <dgm:cxn modelId="{70E33FAF-2DAF-4AB4-ADC2-9D2583578938}" srcId="{901874FA-B909-4BA9-A07F-F7BDFE8CBEBF}" destId="{AC60938A-26D4-481D-9A21-3E1A93043A47}" srcOrd="1" destOrd="0" parTransId="{11C9B89B-A096-46BA-8ECE-A4D00134FC80}" sibTransId="{5BB8CAA0-9F8B-4FDF-9B20-465AE7070EC4}"/>
    <dgm:cxn modelId="{11437EC0-1520-4184-928B-005ADE3567CA}" type="presOf" srcId="{18C67B35-04E2-40C4-A41E-6430412D6DA3}" destId="{3585B751-4C35-4946-843F-EBB4A9F39E89}" srcOrd="0" destOrd="0" presId="urn:microsoft.com/office/officeart/2005/8/layout/lProcess2"/>
    <dgm:cxn modelId="{273CDFEA-9939-40BA-8E2B-006B86C27E5E}" type="presOf" srcId="{E48EA0E0-9649-41F7-ABF4-6E2DB8D5447A}" destId="{AC7335B2-6AFC-4901-805E-AEB72094275C}" srcOrd="0" destOrd="0" presId="urn:microsoft.com/office/officeart/2005/8/layout/lProcess2"/>
    <dgm:cxn modelId="{6DA09CB9-23F0-4DB7-A66F-6CDBEC492324}" srcId="{FD8E69CD-08F0-4107-9129-6CE0F92176AB}" destId="{901874FA-B909-4BA9-A07F-F7BDFE8CBEBF}" srcOrd="0" destOrd="0" parTransId="{3BD875C0-4569-4A43-AC15-C678DEB4DB44}" sibTransId="{E00BA1BC-5C82-441B-9A4E-4E3715EF1210}"/>
    <dgm:cxn modelId="{80535448-D77F-4A79-84B1-E138DF93E0EB}" type="presOf" srcId="{60AD971C-F602-4E97-96A9-A957553EF5E5}" destId="{FECBED4E-5E1D-4C0A-BC7F-B82FC3EB7A78}" srcOrd="0" destOrd="0" presId="urn:microsoft.com/office/officeart/2005/8/layout/lProcess2"/>
    <dgm:cxn modelId="{4D6D0C9C-C9AD-42F1-81E1-7CB3FADFF9F1}" srcId="{901874FA-B909-4BA9-A07F-F7BDFE8CBEBF}" destId="{18C67B35-04E2-40C4-A41E-6430412D6DA3}" srcOrd="2" destOrd="0" parTransId="{F2B7F794-804A-4944-9B51-052E4D1BD0CA}" sibTransId="{03DAB78A-39D1-41D8-8D8B-D47AD6ABB1EA}"/>
    <dgm:cxn modelId="{B148F8D1-4E6B-4F72-B300-4CA4EE244A03}" type="presParOf" srcId="{FCD3591F-31A9-4594-B530-C59CB3A77D79}" destId="{3982287D-100F-4CF6-B948-39FC05C8F9CF}" srcOrd="0" destOrd="0" presId="urn:microsoft.com/office/officeart/2005/8/layout/lProcess2"/>
    <dgm:cxn modelId="{4FFFAC88-0DEE-4862-BF00-4C96FAD0FD52}" type="presParOf" srcId="{3982287D-100F-4CF6-B948-39FC05C8F9CF}" destId="{14749B90-56A2-4AC4-979D-F0196EED3490}" srcOrd="0" destOrd="0" presId="urn:microsoft.com/office/officeart/2005/8/layout/lProcess2"/>
    <dgm:cxn modelId="{32DC2BA8-2139-4252-9A28-424117309803}" type="presParOf" srcId="{3982287D-100F-4CF6-B948-39FC05C8F9CF}" destId="{8FF00B57-D739-4439-80C5-C6BF3BEA1075}" srcOrd="1" destOrd="0" presId="urn:microsoft.com/office/officeart/2005/8/layout/lProcess2"/>
    <dgm:cxn modelId="{B5F67770-C247-4057-A403-7CCD4CC39472}" type="presParOf" srcId="{3982287D-100F-4CF6-B948-39FC05C8F9CF}" destId="{165AA510-E1C5-4FEE-8F6A-996593FC0144}" srcOrd="2" destOrd="0" presId="urn:microsoft.com/office/officeart/2005/8/layout/lProcess2"/>
    <dgm:cxn modelId="{D78BC5A3-57D1-42B6-80EF-0B9B279ADE02}" type="presParOf" srcId="{165AA510-E1C5-4FEE-8F6A-996593FC0144}" destId="{6E02F064-415C-4756-B85D-73753BF188C3}" srcOrd="0" destOrd="0" presId="urn:microsoft.com/office/officeart/2005/8/layout/lProcess2"/>
    <dgm:cxn modelId="{2833FCB7-EB03-4519-82F3-F5AA472F6E9E}" type="presParOf" srcId="{6E02F064-415C-4756-B85D-73753BF188C3}" destId="{AC7335B2-6AFC-4901-805E-AEB72094275C}" srcOrd="0" destOrd="0" presId="urn:microsoft.com/office/officeart/2005/8/layout/lProcess2"/>
    <dgm:cxn modelId="{EA79B613-5166-4651-941B-B598469585A9}" type="presParOf" srcId="{6E02F064-415C-4756-B85D-73753BF188C3}" destId="{F0098B25-F49D-4A5E-AED6-6F9F720104DD}" srcOrd="1" destOrd="0" presId="urn:microsoft.com/office/officeart/2005/8/layout/lProcess2"/>
    <dgm:cxn modelId="{2E28B3F1-6F10-49B6-9802-4680F7CAFB86}" type="presParOf" srcId="{6E02F064-415C-4756-B85D-73753BF188C3}" destId="{EE8AA02C-EA83-4C19-9316-2788246848A7}" srcOrd="2" destOrd="0" presId="urn:microsoft.com/office/officeart/2005/8/layout/lProcess2"/>
    <dgm:cxn modelId="{1A9A662A-1A3F-48F9-B070-8D936A433EFC}" type="presParOf" srcId="{6E02F064-415C-4756-B85D-73753BF188C3}" destId="{42054EE1-E1BE-45CE-A513-175A51CC945B}" srcOrd="3" destOrd="0" presId="urn:microsoft.com/office/officeart/2005/8/layout/lProcess2"/>
    <dgm:cxn modelId="{1AA077EF-2922-4237-90BD-C3013FA96CE7}" type="presParOf" srcId="{6E02F064-415C-4756-B85D-73753BF188C3}" destId="{3585B751-4C35-4946-843F-EBB4A9F39E89}" srcOrd="4" destOrd="0" presId="urn:microsoft.com/office/officeart/2005/8/layout/lProcess2"/>
    <dgm:cxn modelId="{424E081F-F4B1-4118-82B6-35D51008531C}" type="presParOf" srcId="{FCD3591F-31A9-4594-B530-C59CB3A77D79}" destId="{C634DD18-850B-485E-8D56-9660FAAC7F1E}" srcOrd="1" destOrd="0" presId="urn:microsoft.com/office/officeart/2005/8/layout/lProcess2"/>
    <dgm:cxn modelId="{D524DD3C-30B3-4FA4-A18D-884C3FA8CF47}" type="presParOf" srcId="{FCD3591F-31A9-4594-B530-C59CB3A77D79}" destId="{0C085FE1-A3DC-4926-90BE-4FE58FD342F0}" srcOrd="2" destOrd="0" presId="urn:microsoft.com/office/officeart/2005/8/layout/lProcess2"/>
    <dgm:cxn modelId="{E40910C9-7787-42E3-A757-94660722C8B2}" type="presParOf" srcId="{0C085FE1-A3DC-4926-90BE-4FE58FD342F0}" destId="{FECBED4E-5E1D-4C0A-BC7F-B82FC3EB7A78}" srcOrd="0" destOrd="0" presId="urn:microsoft.com/office/officeart/2005/8/layout/lProcess2"/>
    <dgm:cxn modelId="{4F0D247C-6F58-4289-BADB-4F88C94CED0C}" type="presParOf" srcId="{0C085FE1-A3DC-4926-90BE-4FE58FD342F0}" destId="{CD34CD75-9A3C-4165-AFB7-602A1E2C2167}" srcOrd="1" destOrd="0" presId="urn:microsoft.com/office/officeart/2005/8/layout/lProcess2"/>
    <dgm:cxn modelId="{D57A45B5-A32D-4B39-A04E-E613B447C419}" type="presParOf" srcId="{0C085FE1-A3DC-4926-90BE-4FE58FD342F0}" destId="{9F70572B-152B-4E88-BAB7-6BF14D87ADBC}" srcOrd="2" destOrd="0" presId="urn:microsoft.com/office/officeart/2005/8/layout/lProcess2"/>
    <dgm:cxn modelId="{5B45B947-CC92-4D20-BBB4-633F10933096}" type="presParOf" srcId="{9F70572B-152B-4E88-BAB7-6BF14D87ADBC}" destId="{F0ADCBF1-6E72-4F1A-8FA4-0F1025E69648}" srcOrd="0" destOrd="0" presId="urn:microsoft.com/office/officeart/2005/8/layout/lProcess2"/>
    <dgm:cxn modelId="{74A52055-2375-4832-81C7-9968D8A0B5BE}" type="presParOf" srcId="{F0ADCBF1-6E72-4F1A-8FA4-0F1025E69648}" destId="{0EA5528C-ED5B-4EEE-9503-34B4BE1F5FC2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89E21D-7CFA-404A-A1B5-95A23354D29C}">
      <dsp:nvSpPr>
        <dsp:cNvPr id="0" name=""/>
        <dsp:cNvSpPr/>
      </dsp:nvSpPr>
      <dsp:spPr>
        <a:xfrm>
          <a:off x="3757685" y="1838174"/>
          <a:ext cx="1413621" cy="141362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FFFF00"/>
              </a:solidFill>
            </a:rPr>
            <a:t>Заправочные первые блюда</a:t>
          </a:r>
          <a:endParaRPr lang="ru-RU" sz="1500" kern="1200" dirty="0">
            <a:solidFill>
              <a:srgbClr val="FFFF00"/>
            </a:solidFill>
          </a:endParaRPr>
        </a:p>
      </dsp:txBody>
      <dsp:txXfrm>
        <a:off x="3826692" y="1907181"/>
        <a:ext cx="1275607" cy="1275607"/>
      </dsp:txXfrm>
    </dsp:sp>
    <dsp:sp modelId="{48F03ACE-9B84-4EBB-AA26-9E47466588E5}">
      <dsp:nvSpPr>
        <dsp:cNvPr id="0" name=""/>
        <dsp:cNvSpPr/>
      </dsp:nvSpPr>
      <dsp:spPr>
        <a:xfrm rot="16200000">
          <a:off x="4065331" y="1439010"/>
          <a:ext cx="7983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8328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C4EB20-BE21-456C-A80B-55525332EC28}">
      <dsp:nvSpPr>
        <dsp:cNvPr id="0" name=""/>
        <dsp:cNvSpPr/>
      </dsp:nvSpPr>
      <dsp:spPr>
        <a:xfrm>
          <a:off x="3990932" y="92719"/>
          <a:ext cx="947126" cy="947126"/>
        </a:xfrm>
        <a:prstGeom prst="roundRect">
          <a:avLst/>
        </a:prstGeom>
        <a:gradFill rotWithShape="0">
          <a:gsLst>
            <a:gs pos="0">
              <a:schemeClr val="accent4">
                <a:hueOff val="1882662"/>
                <a:satOff val="-4655"/>
                <a:lumOff val="-2471"/>
                <a:alphaOff val="0"/>
                <a:lumMod val="95000"/>
              </a:schemeClr>
            </a:gs>
            <a:gs pos="100000">
              <a:schemeClr val="accent4">
                <a:hueOff val="1882662"/>
                <a:satOff val="-4655"/>
                <a:lumOff val="-2471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FFFF00"/>
              </a:solidFill>
            </a:rPr>
            <a:t>Борщи </a:t>
          </a:r>
          <a:endParaRPr lang="ru-RU" sz="1900" kern="1200" dirty="0">
            <a:solidFill>
              <a:srgbClr val="FFFF00"/>
            </a:solidFill>
          </a:endParaRPr>
        </a:p>
      </dsp:txBody>
      <dsp:txXfrm>
        <a:off x="4037167" y="138954"/>
        <a:ext cx="854656" cy="854656"/>
      </dsp:txXfrm>
    </dsp:sp>
    <dsp:sp modelId="{44C4B5C3-DAE5-45D2-ABA9-2C1B5DBC8181}">
      <dsp:nvSpPr>
        <dsp:cNvPr id="0" name=""/>
        <dsp:cNvSpPr/>
      </dsp:nvSpPr>
      <dsp:spPr>
        <a:xfrm rot="20520000">
          <a:off x="5153256" y="2201365"/>
          <a:ext cx="7375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7583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1536A-9BF7-4430-B6B8-66E472B176E4}">
      <dsp:nvSpPr>
        <dsp:cNvPr id="0" name=""/>
        <dsp:cNvSpPr/>
      </dsp:nvSpPr>
      <dsp:spPr>
        <a:xfrm>
          <a:off x="5872790" y="1459969"/>
          <a:ext cx="947126" cy="947126"/>
        </a:xfrm>
        <a:prstGeom prst="roundRect">
          <a:avLst/>
        </a:prstGeom>
        <a:gradFill rotWithShape="0">
          <a:gsLst>
            <a:gs pos="0">
              <a:schemeClr val="accent4">
                <a:hueOff val="3765325"/>
                <a:satOff val="-9310"/>
                <a:lumOff val="-4941"/>
                <a:alphaOff val="0"/>
                <a:lumMod val="95000"/>
              </a:schemeClr>
            </a:gs>
            <a:gs pos="100000">
              <a:schemeClr val="accent4">
                <a:hueOff val="3765325"/>
                <a:satOff val="-9310"/>
                <a:lumOff val="-4941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rgbClr val="FFFF00"/>
              </a:solidFill>
            </a:rPr>
            <a:t>Капустники </a:t>
          </a:r>
          <a:endParaRPr lang="ru-RU" sz="1100" kern="1200" dirty="0">
            <a:solidFill>
              <a:srgbClr val="FFFF00"/>
            </a:solidFill>
          </a:endParaRPr>
        </a:p>
      </dsp:txBody>
      <dsp:txXfrm>
        <a:off x="5919025" y="1506204"/>
        <a:ext cx="854656" cy="854656"/>
      </dsp:txXfrm>
    </dsp:sp>
    <dsp:sp modelId="{5DA32225-503B-4DEE-A50D-2DE880A4E469}">
      <dsp:nvSpPr>
        <dsp:cNvPr id="0" name=""/>
        <dsp:cNvSpPr/>
      </dsp:nvSpPr>
      <dsp:spPr>
        <a:xfrm rot="3240000">
          <a:off x="4870914" y="3462010"/>
          <a:ext cx="5196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9679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664C3D-67C0-49CF-9AE7-776CD8D2AAAD}">
      <dsp:nvSpPr>
        <dsp:cNvPr id="0" name=""/>
        <dsp:cNvSpPr/>
      </dsp:nvSpPr>
      <dsp:spPr>
        <a:xfrm>
          <a:off x="5153984" y="3672225"/>
          <a:ext cx="947126" cy="947126"/>
        </a:xfrm>
        <a:prstGeom prst="roundRect">
          <a:avLst/>
        </a:prstGeom>
        <a:gradFill rotWithShape="0">
          <a:gsLst>
            <a:gs pos="0">
              <a:schemeClr val="accent4">
                <a:hueOff val="5647988"/>
                <a:satOff val="-13966"/>
                <a:lumOff val="-7412"/>
                <a:alphaOff val="0"/>
                <a:lumMod val="95000"/>
              </a:schemeClr>
            </a:gs>
            <a:gs pos="100000">
              <a:schemeClr val="accent4">
                <a:hueOff val="5647988"/>
                <a:satOff val="-13966"/>
                <a:lumOff val="-7412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rgbClr val="FFFF00"/>
              </a:solidFill>
            </a:rPr>
            <a:t>Рассольники </a:t>
          </a:r>
          <a:endParaRPr lang="ru-RU" sz="1000" kern="1200" dirty="0">
            <a:solidFill>
              <a:srgbClr val="FFFF00"/>
            </a:solidFill>
          </a:endParaRPr>
        </a:p>
      </dsp:txBody>
      <dsp:txXfrm>
        <a:off x="5200219" y="3718460"/>
        <a:ext cx="854656" cy="854656"/>
      </dsp:txXfrm>
    </dsp:sp>
    <dsp:sp modelId="{4EC2A702-D660-446F-A12C-4C057EB202E5}">
      <dsp:nvSpPr>
        <dsp:cNvPr id="0" name=""/>
        <dsp:cNvSpPr/>
      </dsp:nvSpPr>
      <dsp:spPr>
        <a:xfrm rot="7560000">
          <a:off x="3538398" y="3462010"/>
          <a:ext cx="5196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9679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4E19F-1323-43F6-BD03-AA27F9249356}">
      <dsp:nvSpPr>
        <dsp:cNvPr id="0" name=""/>
        <dsp:cNvSpPr/>
      </dsp:nvSpPr>
      <dsp:spPr>
        <a:xfrm>
          <a:off x="2827880" y="3672225"/>
          <a:ext cx="947126" cy="947126"/>
        </a:xfrm>
        <a:prstGeom prst="roundRect">
          <a:avLst/>
        </a:prstGeom>
        <a:gradFill rotWithShape="0">
          <a:gsLst>
            <a:gs pos="0">
              <a:schemeClr val="accent4">
                <a:hueOff val="7530650"/>
                <a:satOff val="-18621"/>
                <a:lumOff val="-9882"/>
                <a:alphaOff val="0"/>
                <a:lumMod val="95000"/>
              </a:schemeClr>
            </a:gs>
            <a:gs pos="100000">
              <a:schemeClr val="accent4">
                <a:hueOff val="7530650"/>
                <a:satOff val="-18621"/>
                <a:lumOff val="-9882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rgbClr val="FFFF00"/>
              </a:solidFill>
            </a:rPr>
            <a:t>Юшки </a:t>
          </a:r>
          <a:endParaRPr lang="ru-RU" sz="2100" kern="1200" dirty="0">
            <a:solidFill>
              <a:srgbClr val="FFFF00"/>
            </a:solidFill>
          </a:endParaRPr>
        </a:p>
      </dsp:txBody>
      <dsp:txXfrm>
        <a:off x="2874115" y="3718460"/>
        <a:ext cx="854656" cy="854656"/>
      </dsp:txXfrm>
    </dsp:sp>
    <dsp:sp modelId="{E7261735-F38B-4DDC-B92E-EB7CD166976B}">
      <dsp:nvSpPr>
        <dsp:cNvPr id="0" name=""/>
        <dsp:cNvSpPr/>
      </dsp:nvSpPr>
      <dsp:spPr>
        <a:xfrm rot="11880000">
          <a:off x="3038151" y="2201365"/>
          <a:ext cx="7375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7583" y="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9F0AE8-44E7-493A-B7C9-921D47D8DCB7}">
      <dsp:nvSpPr>
        <dsp:cNvPr id="0" name=""/>
        <dsp:cNvSpPr/>
      </dsp:nvSpPr>
      <dsp:spPr>
        <a:xfrm>
          <a:off x="2109075" y="1459969"/>
          <a:ext cx="947126" cy="947126"/>
        </a:xfrm>
        <a:prstGeom prst="roundRect">
          <a:avLst/>
        </a:prstGeom>
        <a:gradFill rotWithShape="0">
          <a:gsLst>
            <a:gs pos="0">
              <a:schemeClr val="accent4">
                <a:hueOff val="9413312"/>
                <a:satOff val="-23276"/>
                <a:lumOff val="-12353"/>
                <a:alphaOff val="0"/>
                <a:lumMod val="95000"/>
              </a:schemeClr>
            </a:gs>
            <a:gs pos="100000">
              <a:schemeClr val="accent4">
                <a:hueOff val="9413312"/>
                <a:satOff val="-23276"/>
                <a:lumOff val="-12353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FFFF00"/>
              </a:solidFill>
            </a:rPr>
            <a:t>Кулеши </a:t>
          </a:r>
          <a:endParaRPr lang="ru-RU" sz="1700" kern="1200" dirty="0">
            <a:solidFill>
              <a:srgbClr val="FFFF00"/>
            </a:solidFill>
          </a:endParaRPr>
        </a:p>
      </dsp:txBody>
      <dsp:txXfrm>
        <a:off x="2155310" y="1506204"/>
        <a:ext cx="854656" cy="8546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E6561A-C92A-4E4D-A2CC-88B63C1E5A85}">
      <dsp:nvSpPr>
        <dsp:cNvPr id="0" name=""/>
        <dsp:cNvSpPr/>
      </dsp:nvSpPr>
      <dsp:spPr>
        <a:xfrm>
          <a:off x="1116" y="659095"/>
          <a:ext cx="2902148" cy="4149064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dirty="0" smtClean="0"/>
            <a:t> </a:t>
          </a:r>
          <a:endParaRPr lang="ru-RU" sz="5900" kern="1200" dirty="0"/>
        </a:p>
      </dsp:txBody>
      <dsp:txXfrm>
        <a:off x="1116" y="659095"/>
        <a:ext cx="2902148" cy="1244719"/>
      </dsp:txXfrm>
    </dsp:sp>
    <dsp:sp modelId="{84B3E3CE-D7F0-4A74-9003-ACB81F0A6E58}">
      <dsp:nvSpPr>
        <dsp:cNvPr id="0" name=""/>
        <dsp:cNvSpPr/>
      </dsp:nvSpPr>
      <dsp:spPr>
        <a:xfrm>
          <a:off x="291331" y="1502373"/>
          <a:ext cx="2321718" cy="18589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Нарезают соответствующей формой, зависимо от вида блюда. </a:t>
          </a:r>
          <a:endParaRPr lang="ru-RU" sz="1400" kern="1200" dirty="0"/>
        </a:p>
      </dsp:txBody>
      <dsp:txXfrm>
        <a:off x="345777" y="1556819"/>
        <a:ext cx="2212826" cy="1750031"/>
      </dsp:txXfrm>
    </dsp:sp>
    <dsp:sp modelId="{2CF31B8F-4A5D-446C-AE57-686906A7E0A9}">
      <dsp:nvSpPr>
        <dsp:cNvPr id="0" name=""/>
        <dsp:cNvSpPr/>
      </dsp:nvSpPr>
      <dsp:spPr>
        <a:xfrm>
          <a:off x="291331" y="3647284"/>
          <a:ext cx="2321718" cy="18589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882662"/>
                <a:satOff val="-4655"/>
                <a:lumOff val="-2471"/>
                <a:alphaOff val="0"/>
                <a:lumMod val="95000"/>
              </a:schemeClr>
            </a:gs>
            <a:gs pos="100000">
              <a:schemeClr val="accent4">
                <a:hueOff val="1882662"/>
                <a:satOff val="-4655"/>
                <a:lumOff val="-2471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1882662"/>
              <a:satOff val="-4655"/>
              <a:lumOff val="-2471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Используют сырыми или после тепловой обработки</a:t>
          </a:r>
          <a:endParaRPr lang="ru-RU" sz="1400" kern="1200" dirty="0"/>
        </a:p>
      </dsp:txBody>
      <dsp:txXfrm>
        <a:off x="345777" y="3701730"/>
        <a:ext cx="2212826" cy="1750031"/>
      </dsp:txXfrm>
    </dsp:sp>
    <dsp:sp modelId="{8B9B45DB-BA65-430E-B494-90E85821A0F8}">
      <dsp:nvSpPr>
        <dsp:cNvPr id="0" name=""/>
        <dsp:cNvSpPr/>
      </dsp:nvSpPr>
      <dsp:spPr>
        <a:xfrm>
          <a:off x="3120925" y="0"/>
          <a:ext cx="2902148" cy="6165304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smtClean="0"/>
            <a:t>Овощи</a:t>
          </a:r>
          <a:endParaRPr lang="ru-RU" sz="5900" kern="1200" dirty="0"/>
        </a:p>
      </dsp:txBody>
      <dsp:txXfrm>
        <a:off x="3120925" y="0"/>
        <a:ext cx="2902148" cy="1849591"/>
      </dsp:txXfrm>
    </dsp:sp>
    <dsp:sp modelId="{758933F2-A368-458E-B806-8DF4D50CC848}">
      <dsp:nvSpPr>
        <dsp:cNvPr id="0" name=""/>
        <dsp:cNvSpPr/>
      </dsp:nvSpPr>
      <dsp:spPr>
        <a:xfrm>
          <a:off x="3411140" y="1851397"/>
          <a:ext cx="2321718" cy="18589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3765325"/>
                <a:satOff val="-9310"/>
                <a:lumOff val="-4941"/>
                <a:alphaOff val="0"/>
                <a:lumMod val="95000"/>
              </a:schemeClr>
            </a:gs>
            <a:gs pos="100000">
              <a:schemeClr val="accent4">
                <a:hueOff val="3765325"/>
                <a:satOff val="-9310"/>
                <a:lumOff val="-4941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3765325"/>
              <a:satOff val="-9310"/>
              <a:lumOff val="-4941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Квашеную капусту тушат, соленые огурцы нарезают и припускают</a:t>
          </a:r>
          <a:endParaRPr lang="ru-RU" sz="1400" kern="1200" dirty="0"/>
        </a:p>
      </dsp:txBody>
      <dsp:txXfrm>
        <a:off x="3465586" y="1905843"/>
        <a:ext cx="2212826" cy="1750031"/>
      </dsp:txXfrm>
    </dsp:sp>
    <dsp:sp modelId="{B9F41CF5-BBF8-44B7-BC5B-2ACD538DAED3}">
      <dsp:nvSpPr>
        <dsp:cNvPr id="0" name=""/>
        <dsp:cNvSpPr/>
      </dsp:nvSpPr>
      <dsp:spPr>
        <a:xfrm>
          <a:off x="3411140" y="3996309"/>
          <a:ext cx="2321718" cy="18589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5647988"/>
                <a:satOff val="-13966"/>
                <a:lumOff val="-7412"/>
                <a:alphaOff val="0"/>
                <a:lumMod val="95000"/>
              </a:schemeClr>
            </a:gs>
            <a:gs pos="100000">
              <a:schemeClr val="accent4">
                <a:hueOff val="5647988"/>
                <a:satOff val="-13966"/>
                <a:lumOff val="-7412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5647988"/>
              <a:satOff val="-13966"/>
              <a:lumOff val="-7412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Свеклу варят или запекают неочищенную, очищают, нарезают или подготовленную нарезают, а потом тушат или припускают</a:t>
          </a:r>
          <a:endParaRPr lang="ru-RU" sz="1400" kern="1200" dirty="0"/>
        </a:p>
      </dsp:txBody>
      <dsp:txXfrm>
        <a:off x="3465586" y="4050755"/>
        <a:ext cx="2212826" cy="1750031"/>
      </dsp:txXfrm>
    </dsp:sp>
    <dsp:sp modelId="{BA531755-BD64-49E5-9BA8-606D98B6F557}">
      <dsp:nvSpPr>
        <dsp:cNvPr id="0" name=""/>
        <dsp:cNvSpPr/>
      </dsp:nvSpPr>
      <dsp:spPr>
        <a:xfrm>
          <a:off x="6240735" y="695100"/>
          <a:ext cx="2902148" cy="4005043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kern="1200" dirty="0"/>
        </a:p>
      </dsp:txBody>
      <dsp:txXfrm>
        <a:off x="6240735" y="695100"/>
        <a:ext cx="2902148" cy="1201512"/>
      </dsp:txXfrm>
    </dsp:sp>
    <dsp:sp modelId="{9D940624-D3EF-4470-9909-341CE1E33238}">
      <dsp:nvSpPr>
        <dsp:cNvPr id="0" name=""/>
        <dsp:cNvSpPr/>
      </dsp:nvSpPr>
      <dsp:spPr>
        <a:xfrm>
          <a:off x="6530950" y="1466367"/>
          <a:ext cx="2321718" cy="18589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7530650"/>
                <a:satOff val="-18621"/>
                <a:lumOff val="-9882"/>
                <a:alphaOff val="0"/>
                <a:lumMod val="95000"/>
              </a:schemeClr>
            </a:gs>
            <a:gs pos="100000">
              <a:schemeClr val="accent4">
                <a:hueOff val="7530650"/>
                <a:satOff val="-18621"/>
                <a:lumOff val="-9882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7530650"/>
              <a:satOff val="-18621"/>
              <a:lumOff val="-9882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Нарезанные лук, морковь, коренья, томаты и томатное пюре пассеруют с жиром или без него.</a:t>
          </a:r>
          <a:endParaRPr lang="ru-RU" sz="1400" kern="1200" dirty="0"/>
        </a:p>
      </dsp:txBody>
      <dsp:txXfrm>
        <a:off x="6585396" y="1520813"/>
        <a:ext cx="2212826" cy="1750031"/>
      </dsp:txXfrm>
    </dsp:sp>
    <dsp:sp modelId="{F0B13DAB-728D-435D-AE5A-09E19ACB5628}">
      <dsp:nvSpPr>
        <dsp:cNvPr id="0" name=""/>
        <dsp:cNvSpPr/>
      </dsp:nvSpPr>
      <dsp:spPr>
        <a:xfrm>
          <a:off x="6530950" y="3611279"/>
          <a:ext cx="2321718" cy="18589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413312"/>
                <a:satOff val="-23276"/>
                <a:lumOff val="-12353"/>
                <a:alphaOff val="0"/>
                <a:lumMod val="95000"/>
              </a:schemeClr>
            </a:gs>
            <a:gs pos="100000">
              <a:schemeClr val="accent4">
                <a:hueOff val="9413312"/>
                <a:satOff val="-23276"/>
                <a:lumOff val="-12353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4">
              <a:hueOff val="9413312"/>
              <a:satOff val="-23276"/>
              <a:lumOff val="-12353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Для пассеровки берут муку и прогревают (120-130С) до светло-желтого цвета. Жировую пассеровку разводят горячим, а сухую охлажденным бульоном (1:4), перемешивают до однородной массы</a:t>
          </a:r>
          <a:endParaRPr lang="ru-RU" sz="1400" kern="1200" dirty="0"/>
        </a:p>
      </dsp:txBody>
      <dsp:txXfrm>
        <a:off x="6585396" y="3665725"/>
        <a:ext cx="2212826" cy="17500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49B90-56A2-4AC4-979D-F0196EED3490}">
      <dsp:nvSpPr>
        <dsp:cNvPr id="0" name=""/>
        <dsp:cNvSpPr/>
      </dsp:nvSpPr>
      <dsp:spPr>
        <a:xfrm>
          <a:off x="4396" y="0"/>
          <a:ext cx="4229485" cy="4896544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Крупы </a:t>
          </a:r>
          <a:endParaRPr lang="ru-RU" sz="4200" kern="1200" dirty="0"/>
        </a:p>
      </dsp:txBody>
      <dsp:txXfrm>
        <a:off x="4396" y="0"/>
        <a:ext cx="4229485" cy="1468963"/>
      </dsp:txXfrm>
    </dsp:sp>
    <dsp:sp modelId="{AC7335B2-6AFC-4901-805E-AEB72094275C}">
      <dsp:nvSpPr>
        <dsp:cNvPr id="0" name=""/>
        <dsp:cNvSpPr/>
      </dsp:nvSpPr>
      <dsp:spPr>
        <a:xfrm>
          <a:off x="427345" y="1469381"/>
          <a:ext cx="3383588" cy="96197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Крупы перебирают, мелкие просеивают, промывают 2-3 раза, меняя воду</a:t>
          </a:r>
          <a:endParaRPr lang="ru-RU" sz="1200" kern="1200" dirty="0"/>
        </a:p>
      </dsp:txBody>
      <dsp:txXfrm>
        <a:off x="455520" y="1497556"/>
        <a:ext cx="3327238" cy="905624"/>
      </dsp:txXfrm>
    </dsp:sp>
    <dsp:sp modelId="{EE8AA02C-EA83-4C19-9316-2788246848A7}">
      <dsp:nvSpPr>
        <dsp:cNvPr id="0" name=""/>
        <dsp:cNvSpPr/>
      </dsp:nvSpPr>
      <dsp:spPr>
        <a:xfrm>
          <a:off x="427345" y="2579352"/>
          <a:ext cx="3383588" cy="961974"/>
        </a:xfrm>
        <a:prstGeom prst="roundRect">
          <a:avLst>
            <a:gd name="adj" fmla="val 10000"/>
          </a:avLst>
        </a:prstGeom>
        <a:solidFill>
          <a:schemeClr val="accent4">
            <a:hueOff val="3137771"/>
            <a:satOff val="-7759"/>
            <a:lumOff val="-4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Пшено промывают, ошпаривают, чтобы удалить горечь</a:t>
          </a:r>
          <a:endParaRPr lang="ru-RU" sz="1200" kern="1200" dirty="0"/>
        </a:p>
      </dsp:txBody>
      <dsp:txXfrm>
        <a:off x="455520" y="2607527"/>
        <a:ext cx="3327238" cy="905624"/>
      </dsp:txXfrm>
    </dsp:sp>
    <dsp:sp modelId="{3585B751-4C35-4946-843F-EBB4A9F39E89}">
      <dsp:nvSpPr>
        <dsp:cNvPr id="0" name=""/>
        <dsp:cNvSpPr/>
      </dsp:nvSpPr>
      <dsp:spPr>
        <a:xfrm>
          <a:off x="427345" y="3689323"/>
          <a:ext cx="3383588" cy="961974"/>
        </a:xfrm>
        <a:prstGeom prst="roundRect">
          <a:avLst>
            <a:gd name="adj" fmla="val 10000"/>
          </a:avLst>
        </a:prstGeom>
        <a:solidFill>
          <a:schemeClr val="accent4">
            <a:hueOff val="6275542"/>
            <a:satOff val="-15517"/>
            <a:lumOff val="-823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Перловые крупы промывают, закладывают в кипяток, варят до полуготовности, отвар сливают, крупы промывают, </a:t>
          </a:r>
          <a:r>
            <a:rPr lang="ru-RU" sz="1200" kern="1200" dirty="0" err="1" smtClean="0"/>
            <a:t>т.к</a:t>
          </a:r>
          <a:r>
            <a:rPr lang="ru-RU" sz="1200" kern="1200" dirty="0" smtClean="0"/>
            <a:t> отвар имеет темный цвет и слизистую консистенцию, которая придает неприятного вида.</a:t>
          </a:r>
          <a:endParaRPr lang="ru-RU" sz="1200" kern="1200" dirty="0"/>
        </a:p>
      </dsp:txBody>
      <dsp:txXfrm>
        <a:off x="455520" y="3717498"/>
        <a:ext cx="3327238" cy="905624"/>
      </dsp:txXfrm>
    </dsp:sp>
    <dsp:sp modelId="{FECBED4E-5E1D-4C0A-BC7F-B82FC3EB7A78}">
      <dsp:nvSpPr>
        <dsp:cNvPr id="0" name=""/>
        <dsp:cNvSpPr/>
      </dsp:nvSpPr>
      <dsp:spPr>
        <a:xfrm>
          <a:off x="4551093" y="0"/>
          <a:ext cx="4229485" cy="4896544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Макаронные изделия</a:t>
          </a:r>
          <a:endParaRPr lang="ru-RU" sz="4200" kern="1200" dirty="0"/>
        </a:p>
      </dsp:txBody>
      <dsp:txXfrm>
        <a:off x="4551093" y="0"/>
        <a:ext cx="4229485" cy="1468963"/>
      </dsp:txXfrm>
    </dsp:sp>
    <dsp:sp modelId="{0EA5528C-ED5B-4EEE-9503-34B4BE1F5FC2}">
      <dsp:nvSpPr>
        <dsp:cNvPr id="0" name=""/>
        <dsp:cNvSpPr/>
      </dsp:nvSpPr>
      <dsp:spPr>
        <a:xfrm>
          <a:off x="4974042" y="1468963"/>
          <a:ext cx="3383588" cy="3182753"/>
        </a:xfrm>
        <a:prstGeom prst="roundRect">
          <a:avLst>
            <a:gd name="adj" fmla="val 10000"/>
          </a:avLst>
        </a:prstGeom>
        <a:solidFill>
          <a:schemeClr val="accent4">
            <a:hueOff val="9413312"/>
            <a:satOff val="-23276"/>
            <a:lumOff val="-1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Макароны перебирают и разламывают</a:t>
          </a:r>
          <a:endParaRPr lang="ru-RU" sz="1200" kern="1200" dirty="0"/>
        </a:p>
      </dsp:txBody>
      <dsp:txXfrm>
        <a:off x="5067262" y="1562183"/>
        <a:ext cx="3197148" cy="2996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173" y="1556792"/>
            <a:ext cx="8964488" cy="666095"/>
          </a:xfrm>
        </p:spPr>
        <p:txBody>
          <a:bodyPr/>
          <a:lstStyle/>
          <a:p>
            <a:pPr algn="ctr"/>
            <a:r>
              <a:rPr lang="ru-RU" dirty="0" smtClean="0"/>
              <a:t>Общие правила приготовления заправочных первых блюд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4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Заправочные первые блюда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44618111"/>
              </p:ext>
            </p:extLst>
          </p:nvPr>
        </p:nvGraphicFramePr>
        <p:xfrm>
          <a:off x="107504" y="1988840"/>
          <a:ext cx="8928992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8671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5760640" cy="6552728"/>
          </a:xfrm>
        </p:spPr>
        <p:txBody>
          <a:bodyPr/>
          <a:lstStyle/>
          <a:p>
            <a:pPr marL="0" indent="530225" algn="l">
              <a:buNone/>
            </a:pPr>
            <a:r>
              <a:rPr lang="ru-RU" sz="3200" i="1" u="sng" dirty="0" smtClean="0">
                <a:solidFill>
                  <a:srgbClr val="FF0000"/>
                </a:solidFill>
              </a:rPr>
              <a:t>Заправочными</a:t>
            </a:r>
            <a:r>
              <a:rPr lang="ru-RU" sz="3200" dirty="0" smtClean="0"/>
              <a:t> называют такие первые блюда, которые готовят на бульонах, отварах или воде и заправляют пессерованными овощами (лук, морковь, коренья), томатом и мукой.</a:t>
            </a:r>
            <a:br>
              <a:rPr lang="ru-RU" sz="3200" dirty="0" smtClean="0"/>
            </a:br>
            <a:r>
              <a:rPr lang="ru-RU" sz="3200" dirty="0" smtClean="0"/>
              <a:t>В состав первых блюд входят овощи, крупы, бобовые и макаронные изделия (придают вкус и аромат).</a:t>
            </a:r>
            <a:endParaRPr lang="ru-RU" sz="3200" dirty="0"/>
          </a:p>
        </p:txBody>
      </p:sp>
      <p:pic>
        <p:nvPicPr>
          <p:cNvPr id="1026" name="Picture 2" descr="http://www.gastronom.ru/binfiles/images/20160601/b046b4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573" y="188640"/>
            <a:ext cx="2766815" cy="1526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03.kakprosto.ru/images/article/2011/8/12/1_5254f597370da5254f597371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5135" y="1941564"/>
            <a:ext cx="2207335" cy="1758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2221" y="2835290"/>
            <a:ext cx="1609089" cy="1139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463" y="1272191"/>
            <a:ext cx="2008119" cy="13387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Похожее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3798" y="3738957"/>
            <a:ext cx="2138672" cy="2086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Похожее изображени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3862" y="3943646"/>
            <a:ext cx="2297322" cy="1677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Похожее изображени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5018" y="5444512"/>
            <a:ext cx="2120233" cy="1413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537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Для приготовления заправочных первых блюд:</a:t>
            </a:r>
            <a:endParaRPr lang="ru-RU" sz="28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4407674"/>
              </p:ext>
            </p:extLst>
          </p:nvPr>
        </p:nvGraphicFramePr>
        <p:xfrm>
          <a:off x="0" y="692696"/>
          <a:ext cx="9144000" cy="616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68605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2625" y="796901"/>
            <a:ext cx="338137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738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Для приготовления заправочных первых блюд:</a:t>
            </a:r>
            <a:endParaRPr lang="ru-RU" sz="28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78393738"/>
              </p:ext>
            </p:extLst>
          </p:nvPr>
        </p:nvGraphicFramePr>
        <p:xfrm>
          <a:off x="179512" y="1844824"/>
          <a:ext cx="878497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69977"/>
            <a:ext cx="3114675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69977"/>
            <a:ext cx="2880319" cy="135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990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Общие правила приготовления заправочных первых блюд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268760"/>
            <a:ext cx="6192688" cy="54006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Бульон или отвар процеживают и доводят до кипения.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Подготовленные продукты кладут в кипящую жидкость, в последовательности, зависимо от времени варки, чтобы одновременно довести до готовности.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Сырыми закладывают свежую капусту, картофель, изделия из муки, крупы, кроме перловой.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В первые блюда, в которые входит картофель и щавель, соленые огурцы, квашеная капуста, сначала кладут картофель, варят до полуготовности, а потом остальные продукты по рецептуре, т.к. в кислой среде картофель плохо разваривается.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Заправочные первые блюда, кроме кулешей, юшек картофельных и тех, которые содержат крупы, изделия из муки, заправляют пассерованной мукой (разведенной бульоном), которая придает густой консистенции, улучшает вкус и запах.</a:t>
            </a:r>
          </a:p>
        </p:txBody>
      </p:sp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607" y="1084921"/>
            <a:ext cx="2020216" cy="134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634" y="2298098"/>
            <a:ext cx="2231082" cy="1671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607" y="3789040"/>
            <a:ext cx="2466039" cy="1644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874" y="5277960"/>
            <a:ext cx="2051720" cy="15339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787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124744"/>
            <a:ext cx="6263364" cy="573325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6. Пессерованными овощами заправляют первые блюда за 10-15 мин. До готовности, пассерованной мукой за 5-10 мин. До окончания варки.</a:t>
            </a:r>
          </a:p>
          <a:p>
            <a:pPr algn="l"/>
            <a:r>
              <a:rPr lang="ru-RU" dirty="0" smtClean="0"/>
              <a:t>7. Для улучшения вкуса рекомендуется добавлять сладкий перец (20-40 г на 1000 г супа).</a:t>
            </a:r>
          </a:p>
          <a:p>
            <a:pPr algn="l"/>
            <a:r>
              <a:rPr lang="ru-RU" dirty="0" smtClean="0"/>
              <a:t>8. Заправочные первые блюда варят при слабом кипении, т.к. при бурном развариваются овощи, не сохраняют форму и теряются ароматические вещества.</a:t>
            </a:r>
          </a:p>
          <a:p>
            <a:pPr algn="l"/>
            <a:r>
              <a:rPr lang="ru-RU" dirty="0"/>
              <a:t>9</a:t>
            </a:r>
            <a:r>
              <a:rPr lang="ru-RU" dirty="0" smtClean="0"/>
              <a:t>. Специи кладут за 5-7 минут до окончания варки.</a:t>
            </a:r>
          </a:p>
          <a:p>
            <a:pPr algn="l"/>
            <a:r>
              <a:rPr lang="ru-RU" dirty="0" smtClean="0"/>
              <a:t>10. Готовые первые блюда настаивают на плите 10-15 мин., чтобы всплыл жир. Они становятся прозрачнее и ароматнее.</a:t>
            </a:r>
          </a:p>
          <a:p>
            <a:pPr algn="l"/>
            <a:r>
              <a:rPr lang="ru-RU" dirty="0" smtClean="0"/>
              <a:t>11. Протертый чеснок добавляют в конце варки. После этого блюдо не кипятят.</a:t>
            </a:r>
          </a:p>
          <a:p>
            <a:pPr algn="l"/>
            <a:r>
              <a:rPr lang="ru-RU" dirty="0" smtClean="0"/>
              <a:t>12. Подают в тарелках или мисках. Сначала кладут прогретые продукты (35-50 г), наливают заправочное блюдо, посыпают зеленью. Сметану кладут в тарелку или подают отдельно. Норма подачи 500,400,300,250 г зависимо от спроса предприятия.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Общие правила приготовления заправочных первых блюд</a:t>
            </a:r>
            <a:endParaRPr lang="ru-RU" sz="3200" dirty="0"/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51872"/>
            <a:ext cx="3166864" cy="215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29684"/>
            <a:ext cx="3306477" cy="248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671" y="4869160"/>
            <a:ext cx="2953955" cy="20534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01998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300</TotalTime>
  <Words>497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Заправочные первые блюда</vt:lpstr>
      <vt:lpstr>Заправочными называют такие первые блюда, которые готовят на бульонах, отварах или воде и заправляют пессерованными овощами (лук, морковь, коренья), томатом и мукой. В состав первых блюд входят овощи, крупы, бобовые и макаронные изделия (придают вкус и аромат).</vt:lpstr>
      <vt:lpstr>Для приготовления заправочных первых блюд:</vt:lpstr>
      <vt:lpstr>Для приготовления заправочных первых блюд:</vt:lpstr>
      <vt:lpstr>Общие правила приготовления заправочных первых блюд</vt:lpstr>
      <vt:lpstr>Общие правила приготовления заправочных первых блюд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Заправочные первые блюда</dc:title>
  <dc:creator>Викулёчек</dc:creator>
  <cp:lastModifiedBy>Викулёчек</cp:lastModifiedBy>
  <cp:revision>11</cp:revision>
  <dcterms:created xsi:type="dcterms:W3CDTF">2016-08-22T05:36:03Z</dcterms:created>
  <dcterms:modified xsi:type="dcterms:W3CDTF">2016-08-22T10:46:58Z</dcterms:modified>
</cp:coreProperties>
</file>