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23"/>
  </p:notesMasterIdLst>
  <p:sldIdLst>
    <p:sldId id="278" r:id="rId2"/>
    <p:sldId id="256" r:id="rId3"/>
    <p:sldId id="257" r:id="rId4"/>
    <p:sldId id="273" r:id="rId5"/>
    <p:sldId id="258" r:id="rId6"/>
    <p:sldId id="274" r:id="rId7"/>
    <p:sldId id="276" r:id="rId8"/>
    <p:sldId id="261" r:id="rId9"/>
    <p:sldId id="277" r:id="rId10"/>
    <p:sldId id="262" r:id="rId11"/>
    <p:sldId id="275" r:id="rId12"/>
    <p:sldId id="272" r:id="rId13"/>
    <p:sldId id="259" r:id="rId14"/>
    <p:sldId id="269" r:id="rId15"/>
    <p:sldId id="270" r:id="rId16"/>
    <p:sldId id="264" r:id="rId17"/>
    <p:sldId id="271" r:id="rId18"/>
    <p:sldId id="265" r:id="rId19"/>
    <p:sldId id="268" r:id="rId20"/>
    <p:sldId id="260" r:id="rId21"/>
    <p:sldId id="263" r:id="rId22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00"/>
    <a:srgbClr val="CCECFF"/>
    <a:srgbClr val="FF0000"/>
    <a:srgbClr val="66FF33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8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1F2A3B9-F45B-45D1-BF70-6A3699EE46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38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639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9D48B-2662-4C96-8985-5618CEEAE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F6700-9770-4450-9CC3-1CF019FFC0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43549-732E-4DB8-B2F3-D42B55334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D4C4E-CEA8-4969-80A1-C8FF698437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99F16-2D22-40DE-91F5-55D665577A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B87EE-F38A-479D-9A47-F3A3223599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DBC10-D497-45BF-AE6B-33AA790155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6783C-FB49-4EBD-9978-6320663A92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500AA-F348-4572-A91B-CB9677F5D2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F0F63-CD7D-4D20-9BFE-7DCC19D01F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C7917-216F-43DC-B066-9DACF24881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15363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64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536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1C93EABE-971E-447C-B051-2B9A003CCE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41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&#1057;&#1074;&#1077;&#1090;&#1086;&#1092;&#1086;&#1088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hyperlink" Target="http://khbs19.ucoz.ru/PDD/50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khbs19.ucoz.ru/PDD/50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838200"/>
            <a:ext cx="7467600" cy="1938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6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Детям о правилах дорожного движения</a:t>
            </a:r>
          </a:p>
        </p:txBody>
      </p:sp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2209800" y="4648200"/>
            <a:ext cx="6477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400"/>
              <a:t>Выполнила Сидоркина Ольга Борисовна</a:t>
            </a:r>
          </a:p>
          <a:p>
            <a:pPr algn="l"/>
            <a:r>
              <a:rPr lang="ru-RU" sz="2400"/>
              <a:t>Воспитатель МБДОУ «Детский сад «Василек»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WordArt 7"/>
          <p:cNvSpPr>
            <a:spLocks noChangeArrowheads="1" noChangeShapeType="1" noTextEdit="1"/>
          </p:cNvSpPr>
          <p:nvPr/>
        </p:nvSpPr>
        <p:spPr bwMode="auto">
          <a:xfrm>
            <a:off x="838200" y="457200"/>
            <a:ext cx="7467600" cy="17526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Встреча с инспектором ГИБДД</a:t>
            </a:r>
          </a:p>
          <a:p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Макаровым  А. В.</a:t>
            </a:r>
          </a:p>
        </p:txBody>
      </p:sp>
      <p:pic>
        <p:nvPicPr>
          <p:cNvPr id="11270" name="Picture 6" descr="DSC0026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124200"/>
            <a:ext cx="432117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7" descr="DSC0027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0425" y="2362200"/>
            <a:ext cx="4473575" cy="335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WordArt 7"/>
          <p:cNvSpPr>
            <a:spLocks noChangeArrowheads="1" noChangeShapeType="1" noTextEdit="1"/>
          </p:cNvSpPr>
          <p:nvPr/>
        </p:nvSpPr>
        <p:spPr bwMode="auto">
          <a:xfrm>
            <a:off x="838200" y="457200"/>
            <a:ext cx="7467600" cy="17526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Встреча с инспектором ГИБДД</a:t>
            </a:r>
          </a:p>
          <a:p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Макаровым  А. В.</a:t>
            </a:r>
          </a:p>
        </p:txBody>
      </p:sp>
      <p:pic>
        <p:nvPicPr>
          <p:cNvPr id="59397" name="Picture 5" descr="DSC0027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71600" y="2246313"/>
            <a:ext cx="6378575" cy="461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Копия SL38105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2438400"/>
            <a:ext cx="50292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WordArt 7"/>
          <p:cNvSpPr>
            <a:spLocks noChangeArrowheads="1" noChangeShapeType="1" noTextEdit="1"/>
          </p:cNvSpPr>
          <p:nvPr/>
        </p:nvSpPr>
        <p:spPr bwMode="auto">
          <a:xfrm>
            <a:off x="1371600" y="457200"/>
            <a:ext cx="6581775" cy="1524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Встреча с инспектором ГИБДД</a:t>
            </a:r>
          </a:p>
          <a:p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Никитиным В.Г.</a:t>
            </a:r>
          </a:p>
        </p:txBody>
      </p:sp>
      <p:sp>
        <p:nvSpPr>
          <p:cNvPr id="11268" name="Rectangle 8"/>
          <p:cNvSpPr>
            <a:spLocks noChangeArrowheads="1"/>
          </p:cNvSpPr>
          <p:nvPr/>
        </p:nvSpPr>
        <p:spPr bwMode="auto">
          <a:xfrm>
            <a:off x="4876800" y="3124200"/>
            <a:ext cx="45720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Здесь на посту в любое время</a:t>
            </a:r>
            <a:br>
              <a:rPr lang="ru-RU" sz="2000" b="1"/>
            </a:br>
            <a:r>
              <a:rPr lang="ru-RU" sz="2000" b="1"/>
              <a:t>Дежурит ловкий постовой.</a:t>
            </a:r>
          </a:p>
          <a:p>
            <a:r>
              <a:rPr lang="ru-RU" sz="2000" b="1"/>
              <a:t>Он управляет сразу всеми,</a:t>
            </a:r>
          </a:p>
          <a:p>
            <a:r>
              <a:rPr lang="ru-RU" sz="2000" b="1"/>
              <a:t>Кто перед ним на мостовой.</a:t>
            </a:r>
          </a:p>
          <a:p>
            <a:r>
              <a:rPr lang="ru-RU" sz="2000" b="1"/>
              <a:t>Никто на свете так не может</a:t>
            </a:r>
          </a:p>
          <a:p>
            <a:r>
              <a:rPr lang="ru-RU" sz="2000" b="1"/>
              <a:t>Одним движением руки</a:t>
            </a:r>
          </a:p>
          <a:p>
            <a:r>
              <a:rPr lang="ru-RU" sz="2000" b="1"/>
              <a:t>Остановить поток прохожих</a:t>
            </a:r>
          </a:p>
          <a:p>
            <a:r>
              <a:rPr lang="ru-RU" sz="2000" b="1"/>
              <a:t>И пропустить грузовики.</a:t>
            </a: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/>
      <p:bldP spid="112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DSC0374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90600" y="4114800"/>
            <a:ext cx="2741613" cy="251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5" descr="DSC0374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81600" y="4267200"/>
            <a:ext cx="3167063" cy="235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6" descr="DSC0374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81400" y="1066800"/>
            <a:ext cx="2041525" cy="309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7" descr="SL38106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38200" y="1219200"/>
            <a:ext cx="19431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8" descr="SL38106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53200" y="1143000"/>
            <a:ext cx="2057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WordArt 9"/>
          <p:cNvSpPr>
            <a:spLocks noChangeArrowheads="1" noChangeShapeType="1" noTextEdit="1"/>
          </p:cNvSpPr>
          <p:nvPr/>
        </p:nvSpPr>
        <p:spPr bwMode="auto">
          <a:xfrm>
            <a:off x="2362200" y="228600"/>
            <a:ext cx="4495800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Родителям о ПДД</a:t>
            </a:r>
          </a:p>
        </p:txBody>
      </p:sp>
    </p:spTree>
  </p:cSld>
  <p:clrMapOvr>
    <a:masterClrMapping/>
  </p:clrMapOvr>
  <p:transition advTm="893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00"/>
                            </p:stCondLst>
                            <p:childTnLst>
                              <p:par>
                                <p:cTn id="1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C:\Documents and Settings\All Users\Документы\Новая папка с файлами  Картинки 2008 декабрь\рамки детские и романтика\291f24c86c49.jpg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-44450"/>
            <a:ext cx="9144000" cy="6931025"/>
          </a:xfrm>
          <a:noFill/>
        </p:spPr>
      </p:pic>
      <p:sp>
        <p:nvSpPr>
          <p:cNvPr id="4403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3316" name="WordArt 5"/>
          <p:cNvSpPr>
            <a:spLocks noChangeArrowheads="1" noChangeShapeType="1" noTextEdit="1"/>
          </p:cNvSpPr>
          <p:nvPr/>
        </p:nvSpPr>
        <p:spPr bwMode="auto">
          <a:xfrm>
            <a:off x="3352800" y="1371600"/>
            <a:ext cx="5105400" cy="10668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Детям о ПДД</a:t>
            </a:r>
          </a:p>
        </p:txBody>
      </p:sp>
      <p:pic>
        <p:nvPicPr>
          <p:cNvPr id="16389" name="Picture 6" descr="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34000" y="2514600"/>
            <a:ext cx="127158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 descr="C:\Documents and Settings\All Users\Документы\Новая папка с файлами  Картинки 2008 декабрь\рамки детские и романтика\291f24c86c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461500" cy="717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2819400" y="1524000"/>
            <a:ext cx="4572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2"/>
                </a:solidFill>
              </a:rPr>
              <a:t>Кто стоит на перекрестке</a:t>
            </a:r>
          </a:p>
          <a:p>
            <a:r>
              <a:rPr lang="ru-RU" b="1">
                <a:solidFill>
                  <a:schemeClr val="bg2"/>
                </a:solidFill>
              </a:rPr>
              <a:t>И глазищами моргает?</a:t>
            </a:r>
          </a:p>
          <a:p>
            <a:r>
              <a:rPr lang="ru-RU" b="1">
                <a:solidFill>
                  <a:schemeClr val="bg2"/>
                </a:solidFill>
              </a:rPr>
              <a:t>Нам дорогу очень просто</a:t>
            </a:r>
          </a:p>
          <a:p>
            <a:r>
              <a:rPr lang="ru-RU" b="1">
                <a:solidFill>
                  <a:schemeClr val="bg2"/>
                </a:solidFill>
              </a:rPr>
              <a:t>Перейти он помогает.</a:t>
            </a:r>
          </a:p>
          <a:p>
            <a:r>
              <a:rPr lang="ru-RU" b="1">
                <a:solidFill>
                  <a:schemeClr val="bg2"/>
                </a:solidFill>
              </a:rPr>
              <a:t>                            (Светофор)</a:t>
            </a:r>
          </a:p>
        </p:txBody>
      </p:sp>
      <p:pic>
        <p:nvPicPr>
          <p:cNvPr id="3076" name="Picture 5" descr="C:\Documents and Settings\USER\Мои документы\ЕЛЕНА ВЛАДИМИРОВНА\все конкурсы\конкурс ПДД\ФОТО ПДД\сканирование\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29400" y="1371600"/>
            <a:ext cx="1905000" cy="188436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</p:spPr>
      </p:pic>
    </p:spTree>
  </p:cSld>
  <p:clrMapOvr>
    <a:masterClrMapping/>
  </p:clrMapOvr>
  <p:transition advTm="51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6" descr="C:\Documents and Settings\All Users\Документы\Новая папка с файлами  Картинки 2008 декабрь\рамки детские и романтика\291f24c86c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58750" y="-158750"/>
            <a:ext cx="9461500" cy="717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9"/>
          <p:cNvSpPr>
            <a:spLocks noChangeArrowheads="1"/>
          </p:cNvSpPr>
          <p:nvPr/>
        </p:nvSpPr>
        <p:spPr bwMode="auto">
          <a:xfrm>
            <a:off x="3276600" y="762000"/>
            <a:ext cx="4295775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ru-RU" b="1"/>
              <a:t/>
            </a:r>
            <a:br>
              <a:rPr lang="ru-RU" b="1"/>
            </a:br>
            <a:r>
              <a:rPr lang="ru-RU" b="1">
                <a:solidFill>
                  <a:srgbClr val="FF0000"/>
                </a:solidFill>
              </a:rPr>
              <a:t>Различать ты должен ясно </a:t>
            </a:r>
            <a:br>
              <a:rPr lang="ru-RU" b="1">
                <a:solidFill>
                  <a:srgbClr val="FF0000"/>
                </a:solidFill>
              </a:rPr>
            </a:br>
            <a:r>
              <a:rPr lang="ru-RU" b="1">
                <a:solidFill>
                  <a:srgbClr val="FF0000"/>
                </a:solidFill>
              </a:rPr>
              <a:t>Цвет зеленый, желтый, красный. </a:t>
            </a:r>
            <a:br>
              <a:rPr lang="ru-RU" b="1">
                <a:solidFill>
                  <a:srgbClr val="FF0000"/>
                </a:solidFill>
              </a:rPr>
            </a:br>
            <a:r>
              <a:rPr lang="ru-RU" b="1">
                <a:solidFill>
                  <a:srgbClr val="FF0000"/>
                </a:solidFill>
              </a:rPr>
              <a:t>На сигналы погляди, а потом переходи </a:t>
            </a:r>
            <a:br>
              <a:rPr lang="ru-RU" b="1">
                <a:solidFill>
                  <a:srgbClr val="FF0000"/>
                </a:solidFill>
              </a:rPr>
            </a:br>
            <a:r>
              <a:rPr lang="ru-RU" b="1">
                <a:solidFill>
                  <a:srgbClr val="FF0000"/>
                </a:solidFill>
              </a:rPr>
              <a:t>Выполняй закон простой:</a:t>
            </a:r>
            <a:br>
              <a:rPr lang="ru-RU" b="1">
                <a:solidFill>
                  <a:srgbClr val="FF0000"/>
                </a:solidFill>
              </a:rPr>
            </a:br>
            <a:r>
              <a:rPr lang="ru-RU" b="1">
                <a:solidFill>
                  <a:srgbClr val="FF0000"/>
                </a:solidFill>
              </a:rPr>
              <a:t>Красный свет зажегся — СТОЙ! </a:t>
            </a:r>
            <a:br>
              <a:rPr lang="ru-RU" b="1">
                <a:solidFill>
                  <a:srgbClr val="FF0000"/>
                </a:solidFill>
              </a:rPr>
            </a:br>
            <a:r>
              <a:rPr lang="ru-RU" b="1">
                <a:solidFill>
                  <a:srgbClr val="FF0000"/>
                </a:solidFill>
              </a:rPr>
              <a:t>Желтый свет—вниманье, ЖДИ! </a:t>
            </a:r>
            <a:br>
              <a:rPr lang="ru-RU" b="1">
                <a:solidFill>
                  <a:srgbClr val="FF0000"/>
                </a:solidFill>
              </a:rPr>
            </a:br>
            <a:r>
              <a:rPr lang="ru-RU" b="1">
                <a:solidFill>
                  <a:srgbClr val="FF0000"/>
                </a:solidFill>
              </a:rPr>
              <a:t>На зеленый свет — ИДИ!</a:t>
            </a:r>
            <a:br>
              <a:rPr lang="ru-RU" b="1">
                <a:solidFill>
                  <a:srgbClr val="FF0000"/>
                </a:solidFill>
              </a:rPr>
            </a:br>
            <a:endParaRPr lang="ru-RU" b="1">
              <a:solidFill>
                <a:srgbClr val="FF0000"/>
              </a:solidFill>
            </a:endParaRPr>
          </a:p>
        </p:txBody>
      </p:sp>
      <p:pic>
        <p:nvPicPr>
          <p:cNvPr id="18436" name="Picture 17" descr="i?id=104826327-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58000" y="2362200"/>
            <a:ext cx="1423988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64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C:\Documents and Settings\All Users\Документы\Новая папка с файлами  Картинки 2008 декабрь\рамки детские и романтика\291f24c86c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58750" y="-158750"/>
            <a:ext cx="9461500" cy="717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2438400" y="1066800"/>
            <a:ext cx="45720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Полосатая лошадка</a:t>
            </a:r>
          </a:p>
          <a:p>
            <a:r>
              <a:rPr lang="ru-RU" b="1">
                <a:solidFill>
                  <a:srgbClr val="FF0000"/>
                </a:solidFill>
              </a:rPr>
              <a:t>Через улицу ведет – </a:t>
            </a:r>
          </a:p>
          <a:p>
            <a:r>
              <a:rPr lang="ru-RU" b="1">
                <a:solidFill>
                  <a:srgbClr val="FF0000"/>
                </a:solidFill>
              </a:rPr>
              <a:t>Здесь нам очень осторожно</a:t>
            </a:r>
          </a:p>
          <a:p>
            <a:r>
              <a:rPr lang="ru-RU" b="1">
                <a:solidFill>
                  <a:srgbClr val="FF0000"/>
                </a:solidFill>
              </a:rPr>
              <a:t>Нужно сделать переход.</a:t>
            </a:r>
          </a:p>
          <a:p>
            <a:r>
              <a:rPr lang="ru-RU" b="1">
                <a:solidFill>
                  <a:srgbClr val="FF0000"/>
                </a:solidFill>
              </a:rPr>
              <a:t>Не спеши, а главным делом</a:t>
            </a:r>
          </a:p>
          <a:p>
            <a:r>
              <a:rPr lang="ru-RU" b="1">
                <a:solidFill>
                  <a:srgbClr val="FF0000"/>
                </a:solidFill>
              </a:rPr>
              <a:t>Влево - вправо погляди:</a:t>
            </a:r>
          </a:p>
          <a:p>
            <a:r>
              <a:rPr lang="ru-RU" b="1">
                <a:solidFill>
                  <a:srgbClr val="FF0000"/>
                </a:solidFill>
              </a:rPr>
              <a:t>Нет машин – шагаем смело!</a:t>
            </a:r>
          </a:p>
          <a:p>
            <a:r>
              <a:rPr lang="ru-RU" b="1">
                <a:solidFill>
                  <a:srgbClr val="FF0000"/>
                </a:solidFill>
              </a:rPr>
              <a:t>Есть машины – стой и жди!</a:t>
            </a:r>
          </a:p>
        </p:txBody>
      </p:sp>
      <p:pic>
        <p:nvPicPr>
          <p:cNvPr id="19460" name="Picture 6" descr="i?id=92666029-13-2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48400" y="1143000"/>
            <a:ext cx="24384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95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 descr="C:\Documents and Settings\All Users\Документы\Новая папка с файлами  Картинки 2008 декабрь\рамки детские и романтика\291f24c86c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58750" y="-158750"/>
            <a:ext cx="9461500" cy="717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6"/>
          <p:cNvSpPr>
            <a:spLocks noChangeArrowheads="1"/>
          </p:cNvSpPr>
          <p:nvPr/>
        </p:nvSpPr>
        <p:spPr bwMode="auto">
          <a:xfrm>
            <a:off x="3276600" y="990600"/>
            <a:ext cx="32210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Есть у меня велосипед,</a:t>
            </a:r>
            <a:br>
              <a:rPr lang="ru-RU" b="1">
                <a:solidFill>
                  <a:srgbClr val="FF0000"/>
                </a:solidFill>
              </a:rPr>
            </a:br>
            <a:r>
              <a:rPr lang="ru-RU" b="1">
                <a:solidFill>
                  <a:srgbClr val="FF0000"/>
                </a:solidFill>
              </a:rPr>
              <a:t>Но нет 14 лет.</a:t>
            </a:r>
            <a:br>
              <a:rPr lang="ru-RU" b="1">
                <a:solidFill>
                  <a:srgbClr val="FF0000"/>
                </a:solidFill>
              </a:rPr>
            </a:br>
            <a:r>
              <a:rPr lang="ru-RU" b="1">
                <a:solidFill>
                  <a:srgbClr val="FF0000"/>
                </a:solidFill>
              </a:rPr>
              <a:t>Пока катаюсь во дворе,</a:t>
            </a:r>
            <a:br>
              <a:rPr lang="ru-RU" b="1">
                <a:solidFill>
                  <a:srgbClr val="FF0000"/>
                </a:solidFill>
              </a:rPr>
            </a:br>
            <a:r>
              <a:rPr lang="ru-RU" b="1">
                <a:solidFill>
                  <a:srgbClr val="FF0000"/>
                </a:solidFill>
              </a:rPr>
              <a:t>Где безопасно детворе.</a:t>
            </a:r>
          </a:p>
          <a:p>
            <a:r>
              <a:rPr lang="ru-RU" b="1">
                <a:solidFill>
                  <a:srgbClr val="FF0000"/>
                </a:solidFill>
              </a:rPr>
              <a:t>И даже в дом соседний к деду</a:t>
            </a:r>
            <a:br>
              <a:rPr lang="ru-RU" b="1">
                <a:solidFill>
                  <a:srgbClr val="FF0000"/>
                </a:solidFill>
              </a:rPr>
            </a:br>
            <a:r>
              <a:rPr lang="ru-RU" b="1">
                <a:solidFill>
                  <a:srgbClr val="FF0000"/>
                </a:solidFill>
              </a:rPr>
              <a:t>Я через улицу не еду,</a:t>
            </a:r>
            <a:br>
              <a:rPr lang="ru-RU" b="1">
                <a:solidFill>
                  <a:srgbClr val="FF0000"/>
                </a:solidFill>
              </a:rPr>
            </a:br>
            <a:r>
              <a:rPr lang="ru-RU" b="1">
                <a:solidFill>
                  <a:srgbClr val="FF0000"/>
                </a:solidFill>
              </a:rPr>
              <a:t>И на зеленый свет иду</a:t>
            </a:r>
            <a:br>
              <a:rPr lang="ru-RU" b="1">
                <a:solidFill>
                  <a:srgbClr val="FF0000"/>
                </a:solidFill>
              </a:rPr>
            </a:br>
            <a:r>
              <a:rPr lang="ru-RU" b="1">
                <a:solidFill>
                  <a:srgbClr val="FF0000"/>
                </a:solidFill>
              </a:rPr>
              <a:t>Велосипед за руль веду.</a:t>
            </a:r>
          </a:p>
          <a:p>
            <a:pPr eaLnBrk="0" hangingPunct="0"/>
            <a:endParaRPr lang="ru-RU" b="1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20484" name="Picture 8" descr="C:\Documents and Settings\USER\Мои документы\ЕЛЕНА ВЛАДИМИРОВНА\ОЛЬГА ВИКТОРОВНА\конкурс Росточек\транспорт\49.wm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53200" y="1066800"/>
            <a:ext cx="2071688" cy="1143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43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 descr="C:\Documents and Settings\All Users\Документы\Новая папка с файлами  Картинки 2008 декабрь\рамки детские и романтика\291f24c86c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58750" y="-158750"/>
            <a:ext cx="9461500" cy="717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3429000" y="1600200"/>
            <a:ext cx="3048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ru-RU" b="1">
                <a:solidFill>
                  <a:srgbClr val="0000FF"/>
                </a:solidFill>
              </a:rPr>
              <a:t>Футбол – хорошая игра</a:t>
            </a:r>
            <a:br>
              <a:rPr lang="ru-RU" b="1">
                <a:solidFill>
                  <a:srgbClr val="0000FF"/>
                </a:solidFill>
              </a:rPr>
            </a:br>
            <a:r>
              <a:rPr lang="ru-RU" b="1">
                <a:solidFill>
                  <a:srgbClr val="0000FF"/>
                </a:solidFill>
              </a:rPr>
              <a:t>Пусть каждый тренируется</a:t>
            </a:r>
            <a:br>
              <a:rPr lang="ru-RU" b="1">
                <a:solidFill>
                  <a:srgbClr val="0000FF"/>
                </a:solidFill>
              </a:rPr>
            </a:br>
            <a:r>
              <a:rPr lang="ru-RU" b="1">
                <a:solidFill>
                  <a:srgbClr val="0000FF"/>
                </a:solidFill>
              </a:rPr>
              <a:t>На стадионах, во дворах,</a:t>
            </a:r>
            <a:br>
              <a:rPr lang="ru-RU" b="1">
                <a:solidFill>
                  <a:srgbClr val="0000FF"/>
                </a:solidFill>
              </a:rPr>
            </a:br>
            <a:r>
              <a:rPr lang="ru-RU" b="1">
                <a:solidFill>
                  <a:srgbClr val="0000FF"/>
                </a:solidFill>
              </a:rPr>
              <a:t>Но только не на улицах. </a:t>
            </a:r>
          </a:p>
        </p:txBody>
      </p:sp>
      <p:pic>
        <p:nvPicPr>
          <p:cNvPr id="21508" name="Picture 5" descr="Правила дорожного движения в стихах, дорожные знаки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00800" y="914400"/>
            <a:ext cx="195103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48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Копия SL38105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1000" y="1143000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2590800" y="4343400"/>
            <a:ext cx="40386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66FF33"/>
                </a:solidFill>
              </a:rPr>
              <a:t>Девиз:</a:t>
            </a:r>
            <a:r>
              <a:rPr lang="ru-RU" sz="2800">
                <a:solidFill>
                  <a:srgbClr val="66FF33"/>
                </a:solidFill>
              </a:rPr>
              <a:t> </a:t>
            </a:r>
          </a:p>
          <a:p>
            <a:pPr algn="l">
              <a:spcBef>
                <a:spcPct val="50000"/>
              </a:spcBef>
            </a:pPr>
            <a:r>
              <a:rPr lang="ru-RU" sz="2800" b="1"/>
              <a:t>Здоровье – богатство, его сохраним, и к этому дару детей приобщим</a:t>
            </a:r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4800600" y="1371600"/>
            <a:ext cx="3581400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66FF33"/>
                </a:solidFill>
              </a:rPr>
              <a:t>Проблема</a:t>
            </a:r>
            <a:r>
              <a:rPr lang="ru-RU" sz="2800" b="1"/>
              <a:t> </a:t>
            </a:r>
            <a:r>
              <a:rPr lang="ru-RU" sz="2800" b="1">
                <a:solidFill>
                  <a:srgbClr val="66FF33"/>
                </a:solidFill>
              </a:rPr>
              <a:t>– </a:t>
            </a:r>
          </a:p>
          <a:p>
            <a:pPr>
              <a:spcBef>
                <a:spcPct val="50000"/>
              </a:spcBef>
            </a:pPr>
            <a:r>
              <a:rPr lang="ru-RU" sz="2800" b="1"/>
              <a:t>развитие навыков безопасного поведения детей на улицах и дорогах</a:t>
            </a:r>
          </a:p>
        </p:txBody>
      </p:sp>
      <p:pic>
        <p:nvPicPr>
          <p:cNvPr id="7173" name="Picture 3" descr="C:\Documents and Settings\All Users\Документы\Новая папка с файлами  Картинки 2008 декабрь\дети анимашки\0a70a813e6efd7a4ff1cccca73be74c6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37300" y="4051300"/>
            <a:ext cx="2806700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" name="WordArt 10"/>
          <p:cNvSpPr>
            <a:spLocks noChangeArrowheads="1" noChangeShapeType="1" noTextEdit="1"/>
          </p:cNvSpPr>
          <p:nvPr/>
        </p:nvSpPr>
        <p:spPr bwMode="auto">
          <a:xfrm>
            <a:off x="2514600" y="304800"/>
            <a:ext cx="44196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Группа Почемучки</a:t>
            </a:r>
          </a:p>
        </p:txBody>
      </p:sp>
      <p:pic>
        <p:nvPicPr>
          <p:cNvPr id="7" name="Светофор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610600" y="6400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17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24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7171" grpId="0"/>
      <p:bldP spid="7172" grpId="0"/>
      <p:bldP spid="410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28600" y="304800"/>
            <a:ext cx="8763000" cy="6003925"/>
          </a:xfrm>
          <a:noFill/>
        </p:spPr>
      </p:pic>
    </p:spTree>
  </p:cSld>
  <p:clrMapOvr>
    <a:masterClrMapping/>
  </p:clrMapOvr>
  <p:transition advTm="9328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i?id=113470242-18-2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28600" y="152400"/>
            <a:ext cx="1828800" cy="2286000"/>
          </a:xfrm>
          <a:noFill/>
        </p:spPr>
      </p:pic>
      <p:sp>
        <p:nvSpPr>
          <p:cNvPr id="20483" name="WordArt 5"/>
          <p:cNvSpPr>
            <a:spLocks noChangeArrowheads="1" noChangeShapeType="1" noTextEdit="1"/>
          </p:cNvSpPr>
          <p:nvPr/>
        </p:nvSpPr>
        <p:spPr bwMode="auto">
          <a:xfrm>
            <a:off x="2133600" y="2209800"/>
            <a:ext cx="6296025" cy="37449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r>
              <a:rPr lang="ru-RU" sz="2800" kern="1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  <a:t>Знать должны вы хорошо</a:t>
            </a:r>
          </a:p>
          <a:p>
            <a:r>
              <a:rPr lang="ru-RU" sz="2800" kern="1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  <a:t>Правила движения,</a:t>
            </a:r>
          </a:p>
          <a:p>
            <a:r>
              <a:rPr lang="ru-RU" sz="2800" kern="1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  <a:t>И всегда их применять -</a:t>
            </a:r>
          </a:p>
          <a:p>
            <a:r>
              <a:rPr lang="ru-RU" sz="2800" kern="1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  <a:t>Все без исключенья! </a:t>
            </a:r>
          </a:p>
        </p:txBody>
      </p:sp>
      <p:pic>
        <p:nvPicPr>
          <p:cNvPr id="23556" name="Picture 6" descr="ученики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24600" y="4953000"/>
            <a:ext cx="2533650" cy="170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7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5"/>
          <p:cNvSpPr>
            <a:spLocks noChangeArrowheads="1" noChangeShapeType="1" noTextEdit="1"/>
          </p:cNvSpPr>
          <p:nvPr/>
        </p:nvSpPr>
        <p:spPr bwMode="auto">
          <a:xfrm>
            <a:off x="2362200" y="762000"/>
            <a:ext cx="4724400" cy="10668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kern="10" spc="-36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В стране "Светофория"</a:t>
            </a:r>
          </a:p>
        </p:txBody>
      </p:sp>
      <p:pic>
        <p:nvPicPr>
          <p:cNvPr id="8195" name="Picture 7" descr="Копия SL38104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3352800"/>
            <a:ext cx="37338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9" descr="i?id=196403063-08-2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391400" y="381000"/>
            <a:ext cx="15557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10" descr="Картинка 4 из 1073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2400" y="152400"/>
            <a:ext cx="1852613" cy="294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11" descr="Копия SL381048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24400" y="33528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3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5"/>
          <p:cNvSpPr>
            <a:spLocks noChangeArrowheads="1" noChangeShapeType="1" noTextEdit="1"/>
          </p:cNvSpPr>
          <p:nvPr/>
        </p:nvSpPr>
        <p:spPr bwMode="auto">
          <a:xfrm>
            <a:off x="2362200" y="762000"/>
            <a:ext cx="4724400" cy="10668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kern="10" spc="-36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В стране "Светофория"</a:t>
            </a:r>
          </a:p>
        </p:txBody>
      </p:sp>
      <p:pic>
        <p:nvPicPr>
          <p:cNvPr id="8196" name="Picture 9" descr="i?id=196403063-08-2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91400" y="381000"/>
            <a:ext cx="15557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10" descr="Картинка 4 из 1073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" y="152400"/>
            <a:ext cx="1852613" cy="294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1" name="Picture 7" descr="DSC0026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2400" y="3162300"/>
            <a:ext cx="4572000" cy="342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2" name="Picture 8" descr="Наш дом 17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800600" y="2209800"/>
            <a:ext cx="4343400" cy="325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3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8" descr="Копия DSC0342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5800" y="4419600"/>
            <a:ext cx="3048000" cy="228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12" descr="Копия DSC0342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2000" y="1981200"/>
            <a:ext cx="3048000" cy="228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13" descr="Копия DSC0341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24400" y="3429000"/>
            <a:ext cx="3657600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WordArt 16"/>
          <p:cNvSpPr>
            <a:spLocks noChangeArrowheads="1" noChangeShapeType="1" noTextEdit="1"/>
          </p:cNvSpPr>
          <p:nvPr/>
        </p:nvSpPr>
        <p:spPr bwMode="auto">
          <a:xfrm>
            <a:off x="914400" y="609600"/>
            <a:ext cx="4648200" cy="12954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Азбука пешеходов</a:t>
            </a:r>
          </a:p>
        </p:txBody>
      </p:sp>
      <p:pic>
        <p:nvPicPr>
          <p:cNvPr id="9222" name="Picture 19" descr="i?id=1492572-11-2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53200" y="304800"/>
            <a:ext cx="18986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15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0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WordArt 16"/>
          <p:cNvSpPr>
            <a:spLocks noChangeArrowheads="1" noChangeShapeType="1" noTextEdit="1"/>
          </p:cNvSpPr>
          <p:nvPr/>
        </p:nvSpPr>
        <p:spPr bwMode="auto">
          <a:xfrm>
            <a:off x="228600" y="609600"/>
            <a:ext cx="4648200" cy="12954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Азбука пешеходов</a:t>
            </a:r>
          </a:p>
        </p:txBody>
      </p:sp>
      <p:pic>
        <p:nvPicPr>
          <p:cNvPr id="58375" name="Picture 7" descr="DSC0274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53000" y="152400"/>
            <a:ext cx="3927475" cy="294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6" name="Picture 8" descr="DSC0273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53000" y="3657600"/>
            <a:ext cx="4003675" cy="300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7" name="Picture 9" descr="Наш дом 18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800" y="2362200"/>
            <a:ext cx="4572000" cy="374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15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WordArt 16"/>
          <p:cNvSpPr>
            <a:spLocks noChangeArrowheads="1" noChangeShapeType="1" noTextEdit="1"/>
          </p:cNvSpPr>
          <p:nvPr/>
        </p:nvSpPr>
        <p:spPr bwMode="auto">
          <a:xfrm>
            <a:off x="228600" y="609600"/>
            <a:ext cx="4648200" cy="12954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Азбука пешеходов</a:t>
            </a:r>
          </a:p>
        </p:txBody>
      </p:sp>
      <p:pic>
        <p:nvPicPr>
          <p:cNvPr id="60423" name="Picture 7" descr="DSC0274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6525" y="3733800"/>
            <a:ext cx="3927475" cy="294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4" name="Picture 8" descr="Изображение 02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2362200"/>
            <a:ext cx="4495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5" name="Picture 9" descr="Изображение 02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1763" y="0"/>
            <a:ext cx="3932237" cy="337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15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60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6" descr="i?id=114513099-03-2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27913" y="0"/>
            <a:ext cx="1716087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WordArt 8"/>
          <p:cNvSpPr>
            <a:spLocks noChangeArrowheads="1" noChangeShapeType="1" noTextEdit="1"/>
          </p:cNvSpPr>
          <p:nvPr/>
        </p:nvSpPr>
        <p:spPr bwMode="auto">
          <a:xfrm>
            <a:off x="0" y="381000"/>
            <a:ext cx="7086600" cy="13716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В стране дорожных знаков</a:t>
            </a:r>
          </a:p>
        </p:txBody>
      </p:sp>
      <p:pic>
        <p:nvPicPr>
          <p:cNvPr id="10247" name="Picture 7" descr="Изображение 01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1336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8" descr="Изображение 01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19600" y="3314700"/>
            <a:ext cx="47244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64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Копия SL381052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3124200"/>
            <a:ext cx="4191000" cy="3143250"/>
          </a:xfrm>
          <a:noFill/>
        </p:spPr>
      </p:pic>
      <p:pic>
        <p:nvPicPr>
          <p:cNvPr id="10243" name="Picture 6" descr="i?id=114513099-03-2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53200" y="304800"/>
            <a:ext cx="229552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7"/>
          <p:cNvSpPr>
            <a:spLocks noChangeArrowheads="1"/>
          </p:cNvSpPr>
          <p:nvPr/>
        </p:nvSpPr>
        <p:spPr bwMode="auto">
          <a:xfrm>
            <a:off x="4876800" y="4191000"/>
            <a:ext cx="40386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ru-RU" sz="2800" b="1"/>
              <a:t>Коли вам нужна еда,</a:t>
            </a:r>
            <a:br>
              <a:rPr lang="ru-RU" sz="2800" b="1"/>
            </a:br>
            <a:r>
              <a:rPr lang="ru-RU" sz="2800" b="1"/>
              <a:t>То пожалуйте сюда.</a:t>
            </a:r>
            <a:br>
              <a:rPr lang="ru-RU" sz="2800" b="1"/>
            </a:br>
            <a:r>
              <a:rPr lang="ru-RU" sz="2800" b="1"/>
              <a:t>Эй, шофер, внимание!</a:t>
            </a:r>
            <a:br>
              <a:rPr lang="ru-RU" sz="2800" b="1"/>
            </a:br>
            <a:r>
              <a:rPr lang="ru-RU" sz="2800" b="1"/>
              <a:t>Скоро пункт питания!</a:t>
            </a:r>
          </a:p>
        </p:txBody>
      </p:sp>
      <p:sp>
        <p:nvSpPr>
          <p:cNvPr id="10245" name="WordArt 8"/>
          <p:cNvSpPr>
            <a:spLocks noChangeArrowheads="1" noChangeShapeType="1" noTextEdit="1"/>
          </p:cNvSpPr>
          <p:nvPr/>
        </p:nvSpPr>
        <p:spPr bwMode="auto">
          <a:xfrm>
            <a:off x="457200" y="838200"/>
            <a:ext cx="5791200" cy="13716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В стране дорожных знаков</a:t>
            </a:r>
          </a:p>
        </p:txBody>
      </p:sp>
    </p:spTree>
  </p:cSld>
  <p:clrMapOvr>
    <a:masterClrMapping/>
  </p:clrMapOvr>
  <p:transition advTm="764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</p:bldLst>
  </p:timing>
</p:sld>
</file>

<file path=ppt/theme/theme1.xml><?xml version="1.0" encoding="utf-8"?>
<a:theme xmlns:a="http://schemas.openxmlformats.org/drawingml/2006/main" name="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</TotalTime>
  <Words>194</Words>
  <Application>Microsoft Office PowerPoint</Application>
  <PresentationFormat>Экран (4:3)</PresentationFormat>
  <Paragraphs>52</Paragraphs>
  <Slides>21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Times New Roman</vt:lpstr>
      <vt:lpstr>Arial</vt:lpstr>
      <vt:lpstr>Tahoma</vt:lpstr>
      <vt:lpstr>Wingdings</vt:lpstr>
      <vt:lpstr>Разрез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Татьяна</dc:creator>
  <cp:lastModifiedBy>Татьяна Сидоркина</cp:lastModifiedBy>
  <cp:revision>33</cp:revision>
  <cp:lastPrinted>1601-01-01T00:00:00Z</cp:lastPrinted>
  <dcterms:created xsi:type="dcterms:W3CDTF">1601-01-01T00:00:00Z</dcterms:created>
  <dcterms:modified xsi:type="dcterms:W3CDTF">2016-11-26T15:51:28Z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