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D3219-8167-4B0F-A7F8-048EB0C5EA45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0A354-3E8D-4312-9501-F2CA6F28A7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3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844F3-FD54-48BB-8C92-8094A62C1F3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39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90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5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6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51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1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4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8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3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31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82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6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E087E-98B9-43AB-9C86-96F9F311500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D3069-DC2C-4967-8C48-D73A6E3089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49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12163" y="5201816"/>
            <a:ext cx="7344816" cy="165618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Перспективный план второй младшей группы «Рябинки» на 2016-2017 учебный год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9696" y="54868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50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28" y="274638"/>
            <a:ext cx="7258072" cy="1143000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rgbClr val="0070C0"/>
                </a:solidFill>
                <a:latin typeface="Monotype Corsiva" panose="03010101010201010101" pitchFamily="66" charset="0"/>
              </a:rPr>
              <a:t>Цель и задачи на 2016-2017 </a:t>
            </a:r>
            <a:br>
              <a:rPr lang="ru-RU" b="1" i="1" u="sng" dirty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b="1" i="1" u="sng" dirty="0">
                <a:solidFill>
                  <a:srgbClr val="0070C0"/>
                </a:solidFill>
                <a:latin typeface="Monotype Corsiva" panose="03010101010201010101" pitchFamily="66" charset="0"/>
              </a:rPr>
              <a:t>учебный год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5680" y="1556793"/>
            <a:ext cx="718663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/>
              <a:t>Цель: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полноценного проживания ребенком дошкольного детства, обеспечения безопасности жизнедеятельности  младшего дошкольника  с учетом особенностей его психофизического развития , индивидуальных возможностей и  обеспечивающая социальную адаптацию ребенка.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3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5640" y="28169"/>
            <a:ext cx="7668344" cy="7210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Забота о здоровье, эмоциональном благополучии и своевременном всестороннем развитии каждого ребенка;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Формировать представления о здоровом образе жизни через привитие культурно - гигиенических навыков, обучение уходу за своим телом, формирование элементарных представлений о строении собственного тела, назначении органов, выработку осознанного отношения к своему здоровью;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благоприятной адаптации в детском саду, установлению положительных отношений с воспитателем, родителями  и детьми в группе;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в группе атмосферу гуманного и доброжелательного отношения ко всем воспитанникам, что позволяет растить их: общительными, добрыми, любознательными, инициативными, стремящимися к самостоятельности и творчеству;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Максимальное использование познавательной активности, разнообразных видов детской деятельности в том числе театрализованной, их интеграция в целях повышения эффективности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-образовательного процесса;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Обеспечивать физическое развитие детей, своевременное овладение ОВД и элементарными культурно – гигиеническими навыками;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Воспитывать доброжелательное отношение детей к окружающему миру;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творческое проявление, переживание успеха и радости от реализации своих замыслов;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взаимоотношения детей, умение действовать согласовано.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6845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05879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solidFill>
                  <a:srgbClr val="0070C0"/>
                </a:solidFill>
                <a:latin typeface="Monotype Corsiva" panose="03010101010201010101" pitchFamily="66" charset="0"/>
              </a:rPr>
              <a:t>Взаимодействие с детьми , родителями и  педагогами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39616" y="1248880"/>
            <a:ext cx="7920880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i="1" dirty="0">
                <a:solidFill>
                  <a:srgbClr val="0070C0"/>
                </a:solidFill>
                <a:latin typeface="Calibri"/>
              </a:rPr>
              <a:t>   </a:t>
            </a:r>
            <a:r>
              <a:rPr lang="ru-RU" sz="3200" b="1" i="1" u="sng" dirty="0">
                <a:solidFill>
                  <a:srgbClr val="0070C0"/>
                </a:solidFill>
                <a:latin typeface="Calibri"/>
              </a:rPr>
              <a:t>Родители</a:t>
            </a:r>
            <a:r>
              <a:rPr lang="ru-RU" sz="3200" b="1" i="1" dirty="0">
                <a:solidFill>
                  <a:srgbClr val="0070C0"/>
                </a:solidFill>
                <a:latin typeface="Calibri"/>
              </a:rPr>
              <a:t>               </a:t>
            </a:r>
            <a:r>
              <a:rPr lang="ru-RU" sz="3200" b="1" i="1" u="sng" dirty="0">
                <a:solidFill>
                  <a:srgbClr val="0070C0"/>
                </a:solidFill>
                <a:latin typeface="Calibri"/>
              </a:rPr>
              <a:t>Дети</a:t>
            </a:r>
            <a:r>
              <a:rPr lang="ru-RU" sz="3200" b="1" i="1" dirty="0">
                <a:solidFill>
                  <a:srgbClr val="0070C0"/>
                </a:solidFill>
                <a:latin typeface="Calibri"/>
              </a:rPr>
              <a:t>              </a:t>
            </a:r>
            <a:r>
              <a:rPr lang="ru-RU" sz="3200" b="1" i="1" u="sng" dirty="0">
                <a:solidFill>
                  <a:srgbClr val="0070C0"/>
                </a:solidFill>
                <a:latin typeface="Calibri"/>
              </a:rPr>
              <a:t>Педагоги</a:t>
            </a:r>
          </a:p>
          <a:p>
            <a:pPr>
              <a:spcBef>
                <a:spcPct val="20000"/>
              </a:spcBef>
            </a:pPr>
            <a:endParaRPr lang="ru-RU" sz="1400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ct val="20000"/>
              </a:spcBef>
            </a:pPr>
            <a:endParaRPr lang="ru-RU" sz="3200" b="1" i="1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Скругленный прямоугольник 9"/>
          <p:cNvSpPr/>
          <p:nvPr/>
        </p:nvSpPr>
        <p:spPr>
          <a:xfrm>
            <a:off x="2729107" y="1844824"/>
            <a:ext cx="2790829" cy="5013176"/>
          </a:xfrm>
          <a:prstGeom prst="roundRect">
            <a:avLst/>
          </a:prstGeom>
          <a:solidFill>
            <a:srgbClr val="F8AE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Calibri"/>
              </a:rPr>
              <a:t>- 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Наглядная информация для родителей, родительские собрания и консультации;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 Выставки, презентации соответствующие темам недели; 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-Пополнение в группу новых видов театра;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 Создание театрализованной студии «Малышей крепышей» и творческой мастерской «Теремок талантов»;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-Показ театрализованных спектаклей для детей силами родителей и педагогов;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-Выход с детьми и родителями в театр с целью установления тесного контакта и сотрудничества;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-Совместные проекты, создание фотовыставок.</a:t>
            </a:r>
          </a:p>
        </p:txBody>
      </p:sp>
      <p:sp>
        <p:nvSpPr>
          <p:cNvPr id="5" name="Скругленный прямоугольник 9"/>
          <p:cNvSpPr/>
          <p:nvPr/>
        </p:nvSpPr>
        <p:spPr>
          <a:xfrm>
            <a:off x="5611155" y="1844824"/>
            <a:ext cx="2448272" cy="5013176"/>
          </a:xfrm>
          <a:prstGeom prst="roundRect">
            <a:avLst/>
          </a:prstGeom>
          <a:solidFill>
            <a:srgbClr val="F8AE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-Групповые, спортивно-музыкальные развлечения,;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-Музыкальные праздники и досуги;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-Выставки детских работ, коллективных работ, соответствующие тематическому планированию;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-Экскурсии по территории детского сада;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-Создание творческой мастерской «Теремок талантов», альбомов «Моя семья», «Я и мой большой город»;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Семейно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- групповые развлечения (игры, загадки, конкурсы);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-Викторины, конкурсы.</a:t>
            </a:r>
          </a:p>
          <a:p>
            <a:pPr marL="285750" indent="-285750">
              <a:buFontTx/>
              <a:buChar char="-"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8150648" y="1844824"/>
            <a:ext cx="2409849" cy="5013176"/>
          </a:xfrm>
          <a:prstGeom prst="roundRect">
            <a:avLst/>
          </a:prstGeom>
          <a:solidFill>
            <a:srgbClr val="F8AE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-Сотрудничество с музыкальным руководителем и инструктором по ФК с целью максимального раскрытия творческих способностей детей;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-Сотрудничество с педагогом – психологом в рамках совместно </a:t>
            </a:r>
            <a:r>
              <a:rPr lang="ru-RU" sz="1400" dirty="0" err="1">
                <a:solidFill>
                  <a:prstClr val="black"/>
                </a:solidFill>
                <a:latin typeface="Calibri"/>
              </a:rPr>
              <a:t>детско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 – взрослого творческого проекта «Маленькая страна» и с целью благоприятной адаптации детей в детском саду, установлению положительных отношений между воспитателем, родителями  и детьми;</a:t>
            </a:r>
          </a:p>
          <a:p>
            <a:r>
              <a:rPr lang="ru-RU" sz="1400" dirty="0">
                <a:solidFill>
                  <a:prstClr val="black"/>
                </a:solidFill>
                <a:latin typeface="Calibri"/>
              </a:rPr>
              <a:t>-Сотрудничество с педагогами с целью обмена опытом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439816" y="965412"/>
            <a:ext cx="288032" cy="3079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563205" y="1125974"/>
            <a:ext cx="0" cy="294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936938" y="962830"/>
            <a:ext cx="319302" cy="3104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959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8688" y="2783279"/>
            <a:ext cx="6158407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prstClr val="black"/>
                </a:solidFill>
                <a:latin typeface="Calibri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32735044"/>
      </p:ext>
    </p:extLst>
  </p:cSld>
  <p:clrMapOvr>
    <a:masterClrMapping/>
  </p:clrMapOvr>
</p:sld>
</file>

<file path=ppt/theme/theme1.xml><?xml version="1.0" encoding="utf-8"?>
<a:theme xmlns:a="http://schemas.openxmlformats.org/drawingml/2006/main" name="ryabina_albu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Microsoft Office PowerPoint</Application>
  <PresentationFormat>Широкоэкранный</PresentationFormat>
  <Paragraphs>42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Monotype Corsiva</vt:lpstr>
      <vt:lpstr>Times New Roman</vt:lpstr>
      <vt:lpstr>Wingdings</vt:lpstr>
      <vt:lpstr>ryabina_album</vt:lpstr>
      <vt:lpstr>Перспективный план второй младшей группы «Рябинки» на 2016-2017 учебный год</vt:lpstr>
      <vt:lpstr>Цель и задачи на 2016-2017  учебный год</vt:lpstr>
      <vt:lpstr>Презентация PowerPoint</vt:lpstr>
      <vt:lpstr>Взаимодействие с детьми , родителями и  педагогами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Перспективный план второй младшей группы «Рябинки» на 2016-2017 учебный год</dc:title>
  <dc:creator>Lenovo Book</dc:creator>
  <cp:lastModifiedBy>Lenovo Book</cp:lastModifiedBy>
  <cp:revision>1</cp:revision>
  <dcterms:created xsi:type="dcterms:W3CDTF">2016-11-26T12:32:07Z</dcterms:created>
  <dcterms:modified xsi:type="dcterms:W3CDTF">2016-11-26T12:32:17Z</dcterms:modified>
</cp:coreProperties>
</file>