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77905A-94E2-4ACF-B6CF-078BC9DBA141}" type="doc">
      <dgm:prSet loTypeId="urn:microsoft.com/office/officeart/2005/8/layout/hierarchy1" loCatId="hierarchy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B5BD281-ADBE-4E76-A05A-A2ED5F4B8032}">
      <dgm:prSet phldrT="[Текст]" custT="1"/>
      <dgm:spPr/>
      <dgm:t>
        <a:bodyPr/>
        <a:lstStyle/>
        <a:p>
          <a:r>
            <a:rPr lang="ru-RU" sz="1400" dirty="0" smtClean="0"/>
            <a:t>Первые блюда</a:t>
          </a:r>
          <a:endParaRPr lang="ru-RU" sz="1400" dirty="0"/>
        </a:p>
      </dgm:t>
    </dgm:pt>
    <dgm:pt modelId="{2256C75D-F2D3-4578-AB45-9D2B2990CB3F}" type="parTrans" cxnId="{5EA0A8A9-726C-4E75-8B77-71EAC3F02B7F}">
      <dgm:prSet/>
      <dgm:spPr/>
      <dgm:t>
        <a:bodyPr/>
        <a:lstStyle/>
        <a:p>
          <a:endParaRPr lang="ru-RU" sz="1400"/>
        </a:p>
      </dgm:t>
    </dgm:pt>
    <dgm:pt modelId="{908CBEB3-07DF-44BC-8034-D40C48457F67}" type="sibTrans" cxnId="{5EA0A8A9-726C-4E75-8B77-71EAC3F02B7F}">
      <dgm:prSet/>
      <dgm:spPr/>
      <dgm:t>
        <a:bodyPr/>
        <a:lstStyle/>
        <a:p>
          <a:endParaRPr lang="ru-RU" sz="1400"/>
        </a:p>
      </dgm:t>
    </dgm:pt>
    <dgm:pt modelId="{C44A751E-E5C9-4AE1-83A2-07C6DB14149B}">
      <dgm:prSet phldrT="[Текст]" custT="1"/>
      <dgm:spPr/>
      <dgm:t>
        <a:bodyPr/>
        <a:lstStyle/>
        <a:p>
          <a:r>
            <a:rPr lang="ru-RU" sz="1400" dirty="0" smtClean="0"/>
            <a:t>Горячие </a:t>
          </a:r>
          <a:endParaRPr lang="ru-RU" sz="1400" dirty="0"/>
        </a:p>
      </dgm:t>
    </dgm:pt>
    <dgm:pt modelId="{AE888FD2-F3A4-43DC-8758-F6FF467CE696}" type="parTrans" cxnId="{71968C3E-CB0B-4A73-8BA9-345B4DC9652E}">
      <dgm:prSet/>
      <dgm:spPr/>
      <dgm:t>
        <a:bodyPr/>
        <a:lstStyle/>
        <a:p>
          <a:endParaRPr lang="ru-RU" sz="1400"/>
        </a:p>
      </dgm:t>
    </dgm:pt>
    <dgm:pt modelId="{3E0CB20B-5968-45DC-BFE5-C6D418FF064F}" type="sibTrans" cxnId="{71968C3E-CB0B-4A73-8BA9-345B4DC9652E}">
      <dgm:prSet/>
      <dgm:spPr/>
      <dgm:t>
        <a:bodyPr/>
        <a:lstStyle/>
        <a:p>
          <a:endParaRPr lang="ru-RU" sz="1400"/>
        </a:p>
      </dgm:t>
    </dgm:pt>
    <dgm:pt modelId="{6225AF4F-1CEB-40AE-A217-090B8B3CA849}">
      <dgm:prSet phldrT="[Текст]" custT="1"/>
      <dgm:spPr/>
      <dgm:t>
        <a:bodyPr/>
        <a:lstStyle/>
        <a:p>
          <a:r>
            <a:rPr lang="ru-RU" sz="1100" dirty="0" smtClean="0"/>
            <a:t>На бульонах и отварах из овощей, круп, макаронных изделий</a:t>
          </a:r>
          <a:endParaRPr lang="ru-RU" sz="1100" dirty="0"/>
        </a:p>
      </dgm:t>
    </dgm:pt>
    <dgm:pt modelId="{646D9AFC-A486-4B58-BB50-3C509E4A03C4}" type="parTrans" cxnId="{F2F2F205-C254-424F-815F-9F7A3F603128}">
      <dgm:prSet/>
      <dgm:spPr/>
      <dgm:t>
        <a:bodyPr/>
        <a:lstStyle/>
        <a:p>
          <a:endParaRPr lang="ru-RU" sz="1400"/>
        </a:p>
      </dgm:t>
    </dgm:pt>
    <dgm:pt modelId="{C00BF8A2-F54D-464D-B1EE-0AF535C1410A}" type="sibTrans" cxnId="{F2F2F205-C254-424F-815F-9F7A3F603128}">
      <dgm:prSet/>
      <dgm:spPr/>
      <dgm:t>
        <a:bodyPr/>
        <a:lstStyle/>
        <a:p>
          <a:endParaRPr lang="ru-RU" sz="1400"/>
        </a:p>
      </dgm:t>
    </dgm:pt>
    <dgm:pt modelId="{BA7E8F6E-E3C4-42C8-9CC5-A9D726F76FEF}">
      <dgm:prSet phldrT="[Текст]" custT="1"/>
      <dgm:spPr/>
      <dgm:t>
        <a:bodyPr/>
        <a:lstStyle/>
        <a:p>
          <a:r>
            <a:rPr lang="ru-RU" sz="1400" dirty="0" smtClean="0"/>
            <a:t>На молоке</a:t>
          </a:r>
          <a:endParaRPr lang="ru-RU" sz="1400" dirty="0"/>
        </a:p>
      </dgm:t>
    </dgm:pt>
    <dgm:pt modelId="{ECE5C5C0-E601-40BE-A01B-D8863B6C1A10}" type="parTrans" cxnId="{A7C4EFE4-042A-4F8D-A6F6-5CA784B4E9D7}">
      <dgm:prSet/>
      <dgm:spPr/>
      <dgm:t>
        <a:bodyPr/>
        <a:lstStyle/>
        <a:p>
          <a:endParaRPr lang="ru-RU" sz="1400"/>
        </a:p>
      </dgm:t>
    </dgm:pt>
    <dgm:pt modelId="{B7BF54CB-193E-4095-8213-071132930231}" type="sibTrans" cxnId="{A7C4EFE4-042A-4F8D-A6F6-5CA784B4E9D7}">
      <dgm:prSet/>
      <dgm:spPr/>
      <dgm:t>
        <a:bodyPr/>
        <a:lstStyle/>
        <a:p>
          <a:endParaRPr lang="ru-RU" sz="1400"/>
        </a:p>
      </dgm:t>
    </dgm:pt>
    <dgm:pt modelId="{19B71EBC-8607-4B98-AF51-7BEC0DC3192F}">
      <dgm:prSet phldrT="[Текст]" custT="1"/>
      <dgm:spPr/>
      <dgm:t>
        <a:bodyPr/>
        <a:lstStyle/>
        <a:p>
          <a:r>
            <a:rPr lang="ru-RU" sz="1400" dirty="0" smtClean="0"/>
            <a:t>Холодные </a:t>
          </a:r>
          <a:endParaRPr lang="ru-RU" sz="1400" dirty="0"/>
        </a:p>
      </dgm:t>
    </dgm:pt>
    <dgm:pt modelId="{D82763DB-E3A0-4C61-BBEB-B95605201526}" type="parTrans" cxnId="{F6233C0C-9E42-4C12-AFF0-C0895D341568}">
      <dgm:prSet/>
      <dgm:spPr/>
      <dgm:t>
        <a:bodyPr/>
        <a:lstStyle/>
        <a:p>
          <a:endParaRPr lang="ru-RU" sz="1400"/>
        </a:p>
      </dgm:t>
    </dgm:pt>
    <dgm:pt modelId="{E84E4088-223F-4797-9F04-566D677D9A7F}" type="sibTrans" cxnId="{F6233C0C-9E42-4C12-AFF0-C0895D341568}">
      <dgm:prSet/>
      <dgm:spPr/>
      <dgm:t>
        <a:bodyPr/>
        <a:lstStyle/>
        <a:p>
          <a:endParaRPr lang="ru-RU" sz="1400"/>
        </a:p>
      </dgm:t>
    </dgm:pt>
    <dgm:pt modelId="{15FC66A4-8D08-4CC5-A6CB-0086381674CD}">
      <dgm:prSet phldrT="[Текст]" custT="1"/>
      <dgm:spPr/>
      <dgm:t>
        <a:bodyPr/>
        <a:lstStyle/>
        <a:p>
          <a:r>
            <a:rPr lang="ru-RU" sz="1400" dirty="0" smtClean="0"/>
            <a:t>На фруктовых и ягодных отварах</a:t>
          </a:r>
          <a:endParaRPr lang="ru-RU" sz="1400" dirty="0"/>
        </a:p>
      </dgm:t>
    </dgm:pt>
    <dgm:pt modelId="{342F02BA-573B-43B2-927E-0B521500FC3F}" type="parTrans" cxnId="{CDA5958B-31C8-48B7-A4EC-7DBC46DD4949}">
      <dgm:prSet/>
      <dgm:spPr/>
      <dgm:t>
        <a:bodyPr/>
        <a:lstStyle/>
        <a:p>
          <a:endParaRPr lang="ru-RU" sz="1400"/>
        </a:p>
      </dgm:t>
    </dgm:pt>
    <dgm:pt modelId="{EE464E07-E3A1-4A79-A0F0-85B0E60F8EA8}" type="sibTrans" cxnId="{CDA5958B-31C8-48B7-A4EC-7DBC46DD4949}">
      <dgm:prSet/>
      <dgm:spPr/>
      <dgm:t>
        <a:bodyPr/>
        <a:lstStyle/>
        <a:p>
          <a:endParaRPr lang="ru-RU" sz="1400"/>
        </a:p>
      </dgm:t>
    </dgm:pt>
    <dgm:pt modelId="{D79D8DAB-0674-4C1E-9ADB-699131BB850C}">
      <dgm:prSet custT="1"/>
      <dgm:spPr/>
      <dgm:t>
        <a:bodyPr/>
        <a:lstStyle/>
        <a:p>
          <a:r>
            <a:rPr lang="ru-RU" sz="1100" dirty="0" smtClean="0"/>
            <a:t>На хлебном и свекольном квасах, кефире, кислом молоке, сыворотке</a:t>
          </a:r>
          <a:endParaRPr lang="ru-RU" sz="1100" dirty="0"/>
        </a:p>
      </dgm:t>
    </dgm:pt>
    <dgm:pt modelId="{76516FB6-BF81-4FDE-8390-FD55DBD77048}" type="parTrans" cxnId="{126CF23F-4F18-4BCE-875C-DA0257B2FBF1}">
      <dgm:prSet/>
      <dgm:spPr/>
      <dgm:t>
        <a:bodyPr/>
        <a:lstStyle/>
        <a:p>
          <a:endParaRPr lang="ru-RU" sz="1400"/>
        </a:p>
      </dgm:t>
    </dgm:pt>
    <dgm:pt modelId="{5F7D42FD-10CF-4FBD-BD54-656E36689E42}" type="sibTrans" cxnId="{126CF23F-4F18-4BCE-875C-DA0257B2FBF1}">
      <dgm:prSet/>
      <dgm:spPr/>
      <dgm:t>
        <a:bodyPr/>
        <a:lstStyle/>
        <a:p>
          <a:endParaRPr lang="ru-RU" sz="1400"/>
        </a:p>
      </dgm:t>
    </dgm:pt>
    <dgm:pt modelId="{B6A9A181-776D-46B2-A427-24B81AB03383}">
      <dgm:prSet custT="1"/>
      <dgm:spPr/>
      <dgm:t>
        <a:bodyPr/>
        <a:lstStyle/>
        <a:p>
          <a:r>
            <a:rPr lang="ru-RU" sz="1400" dirty="0" smtClean="0"/>
            <a:t>Прозрачные </a:t>
          </a:r>
          <a:endParaRPr lang="ru-RU" sz="1400" dirty="0"/>
        </a:p>
      </dgm:t>
    </dgm:pt>
    <dgm:pt modelId="{4D62A4DE-E299-4D3C-AEC0-F044C2A35B42}" type="parTrans" cxnId="{972FB1AB-4FB3-42ED-95EB-C61006C27A76}">
      <dgm:prSet/>
      <dgm:spPr/>
      <dgm:t>
        <a:bodyPr/>
        <a:lstStyle/>
        <a:p>
          <a:endParaRPr lang="ru-RU" sz="1400"/>
        </a:p>
      </dgm:t>
    </dgm:pt>
    <dgm:pt modelId="{61A47461-C1D9-4FEE-8872-8AA6A1D5AF4F}" type="sibTrans" cxnId="{972FB1AB-4FB3-42ED-95EB-C61006C27A76}">
      <dgm:prSet/>
      <dgm:spPr/>
      <dgm:t>
        <a:bodyPr/>
        <a:lstStyle/>
        <a:p>
          <a:endParaRPr lang="ru-RU" sz="1400"/>
        </a:p>
      </dgm:t>
    </dgm:pt>
    <dgm:pt modelId="{FB193129-BAB9-4773-A6A1-867BF4D2A302}">
      <dgm:prSet custT="1"/>
      <dgm:spPr/>
      <dgm:t>
        <a:bodyPr/>
        <a:lstStyle/>
        <a:p>
          <a:r>
            <a:rPr lang="ru-RU" sz="1400" dirty="0" smtClean="0"/>
            <a:t>Заправочные </a:t>
          </a:r>
          <a:endParaRPr lang="ru-RU" sz="1400" dirty="0"/>
        </a:p>
      </dgm:t>
    </dgm:pt>
    <dgm:pt modelId="{742DFDEB-7157-43F2-A53B-C1C78FA206C1}" type="parTrans" cxnId="{81CD45BD-4684-4E20-9F84-8092B3525CDE}">
      <dgm:prSet/>
      <dgm:spPr/>
      <dgm:t>
        <a:bodyPr/>
        <a:lstStyle/>
        <a:p>
          <a:endParaRPr lang="ru-RU" sz="1400"/>
        </a:p>
      </dgm:t>
    </dgm:pt>
    <dgm:pt modelId="{528205AD-F791-4EF8-9E58-034BE04135F2}" type="sibTrans" cxnId="{81CD45BD-4684-4E20-9F84-8092B3525CDE}">
      <dgm:prSet/>
      <dgm:spPr/>
      <dgm:t>
        <a:bodyPr/>
        <a:lstStyle/>
        <a:p>
          <a:endParaRPr lang="ru-RU" sz="1400"/>
        </a:p>
      </dgm:t>
    </dgm:pt>
    <dgm:pt modelId="{946ACB0A-6870-4708-8719-BECC1258BC45}">
      <dgm:prSet custT="1"/>
      <dgm:spPr/>
      <dgm:t>
        <a:bodyPr/>
        <a:lstStyle/>
        <a:p>
          <a:r>
            <a:rPr lang="ru-RU" sz="1400" dirty="0" smtClean="0"/>
            <a:t>Протертые </a:t>
          </a:r>
          <a:endParaRPr lang="ru-RU" sz="1400" dirty="0"/>
        </a:p>
      </dgm:t>
    </dgm:pt>
    <dgm:pt modelId="{88879DF7-6D53-445D-B08F-7E9D6DCB82D2}" type="parTrans" cxnId="{D312E9E0-B377-4D96-B21E-F912581DB22A}">
      <dgm:prSet/>
      <dgm:spPr/>
      <dgm:t>
        <a:bodyPr/>
        <a:lstStyle/>
        <a:p>
          <a:endParaRPr lang="ru-RU" sz="1400"/>
        </a:p>
      </dgm:t>
    </dgm:pt>
    <dgm:pt modelId="{B3EEA864-F491-4B0B-A361-4636BE43AD24}" type="sibTrans" cxnId="{D312E9E0-B377-4D96-B21E-F912581DB22A}">
      <dgm:prSet/>
      <dgm:spPr/>
      <dgm:t>
        <a:bodyPr/>
        <a:lstStyle/>
        <a:p>
          <a:endParaRPr lang="ru-RU" sz="1400"/>
        </a:p>
      </dgm:t>
    </dgm:pt>
    <dgm:pt modelId="{A26608A2-51B9-492B-993D-59046DAEB18A}">
      <dgm:prSet custT="1"/>
      <dgm:spPr/>
      <dgm:t>
        <a:bodyPr/>
        <a:lstStyle/>
        <a:p>
          <a:r>
            <a:rPr lang="ru-RU" sz="1400" dirty="0" smtClean="0"/>
            <a:t>Молочные </a:t>
          </a:r>
          <a:endParaRPr lang="ru-RU" sz="1400" dirty="0"/>
        </a:p>
      </dgm:t>
    </dgm:pt>
    <dgm:pt modelId="{57C768F9-55FF-4F95-9A3C-A06676AD7A81}" type="parTrans" cxnId="{859E4297-1E68-4BDD-9B4B-0F9297CC6A44}">
      <dgm:prSet/>
      <dgm:spPr/>
      <dgm:t>
        <a:bodyPr/>
        <a:lstStyle/>
        <a:p>
          <a:endParaRPr lang="ru-RU" sz="1400"/>
        </a:p>
      </dgm:t>
    </dgm:pt>
    <dgm:pt modelId="{C578E250-B21B-4B82-BFB2-8158E82A0F56}" type="sibTrans" cxnId="{859E4297-1E68-4BDD-9B4B-0F9297CC6A44}">
      <dgm:prSet/>
      <dgm:spPr/>
      <dgm:t>
        <a:bodyPr/>
        <a:lstStyle/>
        <a:p>
          <a:endParaRPr lang="ru-RU" sz="1400"/>
        </a:p>
      </dgm:t>
    </dgm:pt>
    <dgm:pt modelId="{4D5F35C0-9397-4C22-96D5-4B567D23F286}">
      <dgm:prSet custT="1"/>
      <dgm:spPr/>
      <dgm:t>
        <a:bodyPr/>
        <a:lstStyle/>
        <a:p>
          <a:r>
            <a:rPr lang="ru-RU" sz="1400" dirty="0" smtClean="0"/>
            <a:t>Сладкие </a:t>
          </a:r>
          <a:endParaRPr lang="ru-RU" sz="1400" dirty="0"/>
        </a:p>
      </dgm:t>
    </dgm:pt>
    <dgm:pt modelId="{A4DA927C-434C-4947-A52F-672819E1071B}" type="parTrans" cxnId="{565AAB94-3306-4634-AE6A-C5F9FAB5D3B4}">
      <dgm:prSet/>
      <dgm:spPr/>
      <dgm:t>
        <a:bodyPr/>
        <a:lstStyle/>
        <a:p>
          <a:endParaRPr lang="ru-RU" sz="1400"/>
        </a:p>
      </dgm:t>
    </dgm:pt>
    <dgm:pt modelId="{88EBEB81-C0D7-4109-B21F-7220FC1D621C}" type="sibTrans" cxnId="{565AAB94-3306-4634-AE6A-C5F9FAB5D3B4}">
      <dgm:prSet/>
      <dgm:spPr/>
      <dgm:t>
        <a:bodyPr/>
        <a:lstStyle/>
        <a:p>
          <a:endParaRPr lang="ru-RU" sz="1400"/>
        </a:p>
      </dgm:t>
    </dgm:pt>
    <dgm:pt modelId="{31D252C3-4195-4DEC-9F61-E296A9849960}" type="pres">
      <dgm:prSet presAssocID="{4E77905A-94E2-4ACF-B6CF-078BC9DBA14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6A600D7-24B9-4E3A-AB04-191344405736}" type="pres">
      <dgm:prSet presAssocID="{CB5BD281-ADBE-4E76-A05A-A2ED5F4B8032}" presName="hierRoot1" presStyleCnt="0"/>
      <dgm:spPr/>
    </dgm:pt>
    <dgm:pt modelId="{C2A5BD2D-375F-4410-A7FE-4555A4EC96BD}" type="pres">
      <dgm:prSet presAssocID="{CB5BD281-ADBE-4E76-A05A-A2ED5F4B8032}" presName="composite" presStyleCnt="0"/>
      <dgm:spPr/>
    </dgm:pt>
    <dgm:pt modelId="{CE7892FA-4F23-4A2C-A606-6843B3221C0B}" type="pres">
      <dgm:prSet presAssocID="{CB5BD281-ADBE-4E76-A05A-A2ED5F4B8032}" presName="background" presStyleLbl="node0" presStyleIdx="0" presStyleCnt="1"/>
      <dgm:spPr/>
    </dgm:pt>
    <dgm:pt modelId="{6D532EB4-CA7E-4482-8C5A-14C6322A69FA}" type="pres">
      <dgm:prSet presAssocID="{CB5BD281-ADBE-4E76-A05A-A2ED5F4B803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9F94E5-C2D8-4C22-B61E-1E6052BC8A8A}" type="pres">
      <dgm:prSet presAssocID="{CB5BD281-ADBE-4E76-A05A-A2ED5F4B8032}" presName="hierChild2" presStyleCnt="0"/>
      <dgm:spPr/>
    </dgm:pt>
    <dgm:pt modelId="{155C7906-F341-4206-BEBD-EF98DA29018D}" type="pres">
      <dgm:prSet presAssocID="{AE888FD2-F3A4-43DC-8758-F6FF467CE69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D345FD7-3FA2-43A1-A781-28D57FDCA97C}" type="pres">
      <dgm:prSet presAssocID="{C44A751E-E5C9-4AE1-83A2-07C6DB14149B}" presName="hierRoot2" presStyleCnt="0"/>
      <dgm:spPr/>
    </dgm:pt>
    <dgm:pt modelId="{FBADF46F-9936-417B-98C8-DCD6BD90F540}" type="pres">
      <dgm:prSet presAssocID="{C44A751E-E5C9-4AE1-83A2-07C6DB14149B}" presName="composite2" presStyleCnt="0"/>
      <dgm:spPr/>
    </dgm:pt>
    <dgm:pt modelId="{32EC3171-76AB-4863-8E73-E102D9E4E903}" type="pres">
      <dgm:prSet presAssocID="{C44A751E-E5C9-4AE1-83A2-07C6DB14149B}" presName="background2" presStyleLbl="node2" presStyleIdx="0" presStyleCnt="2"/>
      <dgm:spPr/>
    </dgm:pt>
    <dgm:pt modelId="{8A479817-DDE7-4608-B665-781F7463E8ED}" type="pres">
      <dgm:prSet presAssocID="{C44A751E-E5C9-4AE1-83A2-07C6DB14149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65A02A-5D6F-4C4F-AD8B-75619AF42C49}" type="pres">
      <dgm:prSet presAssocID="{C44A751E-E5C9-4AE1-83A2-07C6DB14149B}" presName="hierChild3" presStyleCnt="0"/>
      <dgm:spPr/>
    </dgm:pt>
    <dgm:pt modelId="{E5A35E94-6ABF-4EAB-BD6A-CEC5136194A9}" type="pres">
      <dgm:prSet presAssocID="{646D9AFC-A486-4B58-BB50-3C509E4A03C4}" presName="Name17" presStyleLbl="parChTrans1D3" presStyleIdx="0" presStyleCnt="4"/>
      <dgm:spPr/>
      <dgm:t>
        <a:bodyPr/>
        <a:lstStyle/>
        <a:p>
          <a:endParaRPr lang="ru-RU"/>
        </a:p>
      </dgm:t>
    </dgm:pt>
    <dgm:pt modelId="{CB0B57BB-E38C-447A-9E31-E1DF106C8B4E}" type="pres">
      <dgm:prSet presAssocID="{6225AF4F-1CEB-40AE-A217-090B8B3CA849}" presName="hierRoot3" presStyleCnt="0"/>
      <dgm:spPr/>
    </dgm:pt>
    <dgm:pt modelId="{4203218A-56D6-4EA3-A592-818B9C2F0F37}" type="pres">
      <dgm:prSet presAssocID="{6225AF4F-1CEB-40AE-A217-090B8B3CA849}" presName="composite3" presStyleCnt="0"/>
      <dgm:spPr/>
    </dgm:pt>
    <dgm:pt modelId="{9328B4C5-8487-4347-8D2D-834296BB6C79}" type="pres">
      <dgm:prSet presAssocID="{6225AF4F-1CEB-40AE-A217-090B8B3CA849}" presName="background3" presStyleLbl="node3" presStyleIdx="0" presStyleCnt="4"/>
      <dgm:spPr/>
    </dgm:pt>
    <dgm:pt modelId="{D2DE0C68-CE7D-48B6-92D8-604B8C5D11A7}" type="pres">
      <dgm:prSet presAssocID="{6225AF4F-1CEB-40AE-A217-090B8B3CA849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FFB09E-F07B-451D-9E49-7EE465DE02E8}" type="pres">
      <dgm:prSet presAssocID="{6225AF4F-1CEB-40AE-A217-090B8B3CA849}" presName="hierChild4" presStyleCnt="0"/>
      <dgm:spPr/>
    </dgm:pt>
    <dgm:pt modelId="{26804B80-1D40-44FD-82FC-9B54FB03A3F4}" type="pres">
      <dgm:prSet presAssocID="{742DFDEB-7157-43F2-A53B-C1C78FA206C1}" presName="Name23" presStyleLbl="parChTrans1D4" presStyleIdx="0" presStyleCnt="5"/>
      <dgm:spPr/>
      <dgm:t>
        <a:bodyPr/>
        <a:lstStyle/>
        <a:p>
          <a:endParaRPr lang="ru-RU"/>
        </a:p>
      </dgm:t>
    </dgm:pt>
    <dgm:pt modelId="{E8122AC0-4A96-42E4-BBFD-419A732C75F3}" type="pres">
      <dgm:prSet presAssocID="{FB193129-BAB9-4773-A6A1-867BF4D2A302}" presName="hierRoot4" presStyleCnt="0"/>
      <dgm:spPr/>
    </dgm:pt>
    <dgm:pt modelId="{FBD4EB93-1E32-4DDE-9517-E5C4CF1B0ED4}" type="pres">
      <dgm:prSet presAssocID="{FB193129-BAB9-4773-A6A1-867BF4D2A302}" presName="composite4" presStyleCnt="0"/>
      <dgm:spPr/>
    </dgm:pt>
    <dgm:pt modelId="{2D1168A7-093A-4268-ACA4-D94AA0489932}" type="pres">
      <dgm:prSet presAssocID="{FB193129-BAB9-4773-A6A1-867BF4D2A302}" presName="background4" presStyleLbl="node4" presStyleIdx="0" presStyleCnt="5"/>
      <dgm:spPr/>
    </dgm:pt>
    <dgm:pt modelId="{E571612D-2E6A-4294-B203-938F6E9DB4D3}" type="pres">
      <dgm:prSet presAssocID="{FB193129-BAB9-4773-A6A1-867BF4D2A302}" presName="text4" presStyleLbl="fgAcc4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DCFEA6-C115-41B7-A102-523738C03BD3}" type="pres">
      <dgm:prSet presAssocID="{FB193129-BAB9-4773-A6A1-867BF4D2A302}" presName="hierChild5" presStyleCnt="0"/>
      <dgm:spPr/>
    </dgm:pt>
    <dgm:pt modelId="{409A7CF8-48E8-4FDE-AF29-E4C9ACB94623}" type="pres">
      <dgm:prSet presAssocID="{88879DF7-6D53-445D-B08F-7E9D6DCB82D2}" presName="Name23" presStyleLbl="parChTrans1D4" presStyleIdx="1" presStyleCnt="5"/>
      <dgm:spPr/>
      <dgm:t>
        <a:bodyPr/>
        <a:lstStyle/>
        <a:p>
          <a:endParaRPr lang="ru-RU"/>
        </a:p>
      </dgm:t>
    </dgm:pt>
    <dgm:pt modelId="{46D347EA-3AF7-4018-9458-66A7E806B96D}" type="pres">
      <dgm:prSet presAssocID="{946ACB0A-6870-4708-8719-BECC1258BC45}" presName="hierRoot4" presStyleCnt="0"/>
      <dgm:spPr/>
    </dgm:pt>
    <dgm:pt modelId="{A47C177A-462D-46B5-B884-822395D0FED1}" type="pres">
      <dgm:prSet presAssocID="{946ACB0A-6870-4708-8719-BECC1258BC45}" presName="composite4" presStyleCnt="0"/>
      <dgm:spPr/>
    </dgm:pt>
    <dgm:pt modelId="{58D26A07-DB3F-4FBB-A5A7-B4083BA883D9}" type="pres">
      <dgm:prSet presAssocID="{946ACB0A-6870-4708-8719-BECC1258BC45}" presName="background4" presStyleLbl="node4" presStyleIdx="1" presStyleCnt="5"/>
      <dgm:spPr/>
    </dgm:pt>
    <dgm:pt modelId="{FB2E93B2-02BA-48F9-B952-1A63933C2E43}" type="pres">
      <dgm:prSet presAssocID="{946ACB0A-6870-4708-8719-BECC1258BC45}" presName="text4" presStyleLbl="fgAcc4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676F2F-99F9-4C73-9644-62278AB2B092}" type="pres">
      <dgm:prSet presAssocID="{946ACB0A-6870-4708-8719-BECC1258BC45}" presName="hierChild5" presStyleCnt="0"/>
      <dgm:spPr/>
    </dgm:pt>
    <dgm:pt modelId="{4C4526D8-F069-47C3-A7C3-7D33D0FE8985}" type="pres">
      <dgm:prSet presAssocID="{4D62A4DE-E299-4D3C-AEC0-F044C2A35B42}" presName="Name23" presStyleLbl="parChTrans1D4" presStyleIdx="2" presStyleCnt="5"/>
      <dgm:spPr/>
      <dgm:t>
        <a:bodyPr/>
        <a:lstStyle/>
        <a:p>
          <a:endParaRPr lang="ru-RU"/>
        </a:p>
      </dgm:t>
    </dgm:pt>
    <dgm:pt modelId="{510BACF3-684A-4A3A-988C-B61388A50B8F}" type="pres">
      <dgm:prSet presAssocID="{B6A9A181-776D-46B2-A427-24B81AB03383}" presName="hierRoot4" presStyleCnt="0"/>
      <dgm:spPr/>
    </dgm:pt>
    <dgm:pt modelId="{7C87D77B-35EF-4540-BF25-C20C614A1231}" type="pres">
      <dgm:prSet presAssocID="{B6A9A181-776D-46B2-A427-24B81AB03383}" presName="composite4" presStyleCnt="0"/>
      <dgm:spPr/>
    </dgm:pt>
    <dgm:pt modelId="{77964440-BCF1-4063-A45D-F2E83B5BABA3}" type="pres">
      <dgm:prSet presAssocID="{B6A9A181-776D-46B2-A427-24B81AB03383}" presName="background4" presStyleLbl="node4" presStyleIdx="2" presStyleCnt="5"/>
      <dgm:spPr/>
    </dgm:pt>
    <dgm:pt modelId="{2FDA983B-C292-4EE7-B9A1-2B950FD2DB8D}" type="pres">
      <dgm:prSet presAssocID="{B6A9A181-776D-46B2-A427-24B81AB03383}" presName="text4" presStyleLbl="fgAcc4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467598-1E19-4BC7-8F0A-2EB84036895A}" type="pres">
      <dgm:prSet presAssocID="{B6A9A181-776D-46B2-A427-24B81AB03383}" presName="hierChild5" presStyleCnt="0"/>
      <dgm:spPr/>
    </dgm:pt>
    <dgm:pt modelId="{D7F8C289-1882-4C8E-B95D-A7E3ACC43D35}" type="pres">
      <dgm:prSet presAssocID="{ECE5C5C0-E601-40BE-A01B-D8863B6C1A10}" presName="Name17" presStyleLbl="parChTrans1D3" presStyleIdx="1" presStyleCnt="4"/>
      <dgm:spPr/>
      <dgm:t>
        <a:bodyPr/>
        <a:lstStyle/>
        <a:p>
          <a:endParaRPr lang="ru-RU"/>
        </a:p>
      </dgm:t>
    </dgm:pt>
    <dgm:pt modelId="{3C3494A5-7E80-4882-B382-CF5BBAB6E713}" type="pres">
      <dgm:prSet presAssocID="{BA7E8F6E-E3C4-42C8-9CC5-A9D726F76FEF}" presName="hierRoot3" presStyleCnt="0"/>
      <dgm:spPr/>
    </dgm:pt>
    <dgm:pt modelId="{F6466947-6F72-4314-A597-90E8B6527BEA}" type="pres">
      <dgm:prSet presAssocID="{BA7E8F6E-E3C4-42C8-9CC5-A9D726F76FEF}" presName="composite3" presStyleCnt="0"/>
      <dgm:spPr/>
    </dgm:pt>
    <dgm:pt modelId="{5288742F-24B7-485C-90B9-600596A744A9}" type="pres">
      <dgm:prSet presAssocID="{BA7E8F6E-E3C4-42C8-9CC5-A9D726F76FEF}" presName="background3" presStyleLbl="node3" presStyleIdx="1" presStyleCnt="4"/>
      <dgm:spPr/>
    </dgm:pt>
    <dgm:pt modelId="{10042DE8-1BB1-4868-952A-BE8CEF29BA93}" type="pres">
      <dgm:prSet presAssocID="{BA7E8F6E-E3C4-42C8-9CC5-A9D726F76FEF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951CAE-9A79-48D8-A43B-D7126C4D2CB9}" type="pres">
      <dgm:prSet presAssocID="{BA7E8F6E-E3C4-42C8-9CC5-A9D726F76FEF}" presName="hierChild4" presStyleCnt="0"/>
      <dgm:spPr/>
    </dgm:pt>
    <dgm:pt modelId="{E5E36AED-1386-4715-986F-0D62FF9D97D7}" type="pres">
      <dgm:prSet presAssocID="{57C768F9-55FF-4F95-9A3C-A06676AD7A81}" presName="Name23" presStyleLbl="parChTrans1D4" presStyleIdx="3" presStyleCnt="5"/>
      <dgm:spPr/>
      <dgm:t>
        <a:bodyPr/>
        <a:lstStyle/>
        <a:p>
          <a:endParaRPr lang="ru-RU"/>
        </a:p>
      </dgm:t>
    </dgm:pt>
    <dgm:pt modelId="{95B6619B-69E4-443F-A3E5-7B11AE6EBB6A}" type="pres">
      <dgm:prSet presAssocID="{A26608A2-51B9-492B-993D-59046DAEB18A}" presName="hierRoot4" presStyleCnt="0"/>
      <dgm:spPr/>
    </dgm:pt>
    <dgm:pt modelId="{7DB2D108-DA29-4067-9E99-B4C709F3D373}" type="pres">
      <dgm:prSet presAssocID="{A26608A2-51B9-492B-993D-59046DAEB18A}" presName="composite4" presStyleCnt="0"/>
      <dgm:spPr/>
    </dgm:pt>
    <dgm:pt modelId="{7C7496A7-38BA-4BAF-A0E3-5904E128E17E}" type="pres">
      <dgm:prSet presAssocID="{A26608A2-51B9-492B-993D-59046DAEB18A}" presName="background4" presStyleLbl="node4" presStyleIdx="3" presStyleCnt="5"/>
      <dgm:spPr/>
    </dgm:pt>
    <dgm:pt modelId="{A78C60F0-31FD-48C7-8488-F6E220A29A58}" type="pres">
      <dgm:prSet presAssocID="{A26608A2-51B9-492B-993D-59046DAEB18A}" presName="text4" presStyleLbl="fgAcc4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9330B4-AF13-4D93-89CB-884F0372616F}" type="pres">
      <dgm:prSet presAssocID="{A26608A2-51B9-492B-993D-59046DAEB18A}" presName="hierChild5" presStyleCnt="0"/>
      <dgm:spPr/>
    </dgm:pt>
    <dgm:pt modelId="{ADFD8B74-1443-44BC-9D33-D18469BE27A8}" type="pres">
      <dgm:prSet presAssocID="{D82763DB-E3A0-4C61-BBEB-B95605201526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A9FED00-A7B2-44FF-8E4F-FEF417C5CA6D}" type="pres">
      <dgm:prSet presAssocID="{19B71EBC-8607-4B98-AF51-7BEC0DC3192F}" presName="hierRoot2" presStyleCnt="0"/>
      <dgm:spPr/>
    </dgm:pt>
    <dgm:pt modelId="{5BF0E6EB-6EDB-431C-ACD9-4DFA621BE8B7}" type="pres">
      <dgm:prSet presAssocID="{19B71EBC-8607-4B98-AF51-7BEC0DC3192F}" presName="composite2" presStyleCnt="0"/>
      <dgm:spPr/>
    </dgm:pt>
    <dgm:pt modelId="{A9AD7B7B-A2C0-4F2D-BAB1-97F578390C7A}" type="pres">
      <dgm:prSet presAssocID="{19B71EBC-8607-4B98-AF51-7BEC0DC3192F}" presName="background2" presStyleLbl="node2" presStyleIdx="1" presStyleCnt="2"/>
      <dgm:spPr/>
      <dgm:t>
        <a:bodyPr/>
        <a:lstStyle/>
        <a:p>
          <a:endParaRPr lang="ru-RU"/>
        </a:p>
      </dgm:t>
    </dgm:pt>
    <dgm:pt modelId="{40504224-4FE0-449A-A765-533A665414E4}" type="pres">
      <dgm:prSet presAssocID="{19B71EBC-8607-4B98-AF51-7BEC0DC3192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555482-2D8E-4C71-974C-C226920E20A0}" type="pres">
      <dgm:prSet presAssocID="{19B71EBC-8607-4B98-AF51-7BEC0DC3192F}" presName="hierChild3" presStyleCnt="0"/>
      <dgm:spPr/>
    </dgm:pt>
    <dgm:pt modelId="{E7DA5D8E-20C1-4A5C-81A4-A9384E93DAB6}" type="pres">
      <dgm:prSet presAssocID="{342F02BA-573B-43B2-927E-0B521500FC3F}" presName="Name17" presStyleLbl="parChTrans1D3" presStyleIdx="2" presStyleCnt="4"/>
      <dgm:spPr/>
      <dgm:t>
        <a:bodyPr/>
        <a:lstStyle/>
        <a:p>
          <a:endParaRPr lang="ru-RU"/>
        </a:p>
      </dgm:t>
    </dgm:pt>
    <dgm:pt modelId="{26ECAA82-461A-4264-95D9-3739390A4669}" type="pres">
      <dgm:prSet presAssocID="{15FC66A4-8D08-4CC5-A6CB-0086381674CD}" presName="hierRoot3" presStyleCnt="0"/>
      <dgm:spPr/>
    </dgm:pt>
    <dgm:pt modelId="{164BECC3-A41B-4AFD-877D-41C24A2A98B0}" type="pres">
      <dgm:prSet presAssocID="{15FC66A4-8D08-4CC5-A6CB-0086381674CD}" presName="composite3" presStyleCnt="0"/>
      <dgm:spPr/>
    </dgm:pt>
    <dgm:pt modelId="{22052BDC-E96D-4772-9B67-C9882A8C28B3}" type="pres">
      <dgm:prSet presAssocID="{15FC66A4-8D08-4CC5-A6CB-0086381674CD}" presName="background3" presStyleLbl="node3" presStyleIdx="2" presStyleCnt="4"/>
      <dgm:spPr/>
    </dgm:pt>
    <dgm:pt modelId="{3EE2088C-C2B2-4797-B0DF-BF96297BB8EE}" type="pres">
      <dgm:prSet presAssocID="{15FC66A4-8D08-4CC5-A6CB-0086381674C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0B4F3-CA39-492D-B8E3-8DDEF5BF4956}" type="pres">
      <dgm:prSet presAssocID="{15FC66A4-8D08-4CC5-A6CB-0086381674CD}" presName="hierChild4" presStyleCnt="0"/>
      <dgm:spPr/>
    </dgm:pt>
    <dgm:pt modelId="{72FBA09F-679E-4D1A-A5B2-4981B4A6F89C}" type="pres">
      <dgm:prSet presAssocID="{A4DA927C-434C-4947-A52F-672819E1071B}" presName="Name23" presStyleLbl="parChTrans1D4" presStyleIdx="4" presStyleCnt="5"/>
      <dgm:spPr/>
      <dgm:t>
        <a:bodyPr/>
        <a:lstStyle/>
        <a:p>
          <a:endParaRPr lang="ru-RU"/>
        </a:p>
      </dgm:t>
    </dgm:pt>
    <dgm:pt modelId="{9C2AFEF4-B8F3-4D16-A7EE-1708B5F50F58}" type="pres">
      <dgm:prSet presAssocID="{4D5F35C0-9397-4C22-96D5-4B567D23F286}" presName="hierRoot4" presStyleCnt="0"/>
      <dgm:spPr/>
    </dgm:pt>
    <dgm:pt modelId="{F331D420-1601-400E-8CB1-C2D414C9052C}" type="pres">
      <dgm:prSet presAssocID="{4D5F35C0-9397-4C22-96D5-4B567D23F286}" presName="composite4" presStyleCnt="0"/>
      <dgm:spPr/>
    </dgm:pt>
    <dgm:pt modelId="{B021EAA5-A92F-4B6B-AA66-EE03D3F80C66}" type="pres">
      <dgm:prSet presAssocID="{4D5F35C0-9397-4C22-96D5-4B567D23F286}" presName="background4" presStyleLbl="node4" presStyleIdx="4" presStyleCnt="5"/>
      <dgm:spPr/>
    </dgm:pt>
    <dgm:pt modelId="{CCC682FA-C3ED-4C78-97FD-288990E8A83E}" type="pres">
      <dgm:prSet presAssocID="{4D5F35C0-9397-4C22-96D5-4B567D23F286}" presName="text4" presStyleLbl="fgAcc4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8CF4B4-F910-4A7F-B322-C5E31DC53B7F}" type="pres">
      <dgm:prSet presAssocID="{4D5F35C0-9397-4C22-96D5-4B567D23F286}" presName="hierChild5" presStyleCnt="0"/>
      <dgm:spPr/>
    </dgm:pt>
    <dgm:pt modelId="{BD119E7D-9E4D-4CC3-AFD3-B174220B8821}" type="pres">
      <dgm:prSet presAssocID="{76516FB6-BF81-4FDE-8390-FD55DBD77048}" presName="Name17" presStyleLbl="parChTrans1D3" presStyleIdx="3" presStyleCnt="4"/>
      <dgm:spPr/>
      <dgm:t>
        <a:bodyPr/>
        <a:lstStyle/>
        <a:p>
          <a:endParaRPr lang="ru-RU"/>
        </a:p>
      </dgm:t>
    </dgm:pt>
    <dgm:pt modelId="{2E34E1F2-B04D-49CB-833F-E08E4DEB7CE4}" type="pres">
      <dgm:prSet presAssocID="{D79D8DAB-0674-4C1E-9ADB-699131BB850C}" presName="hierRoot3" presStyleCnt="0"/>
      <dgm:spPr/>
    </dgm:pt>
    <dgm:pt modelId="{4E0D9EE4-C669-419C-B182-79B69C941B7E}" type="pres">
      <dgm:prSet presAssocID="{D79D8DAB-0674-4C1E-9ADB-699131BB850C}" presName="composite3" presStyleCnt="0"/>
      <dgm:spPr/>
    </dgm:pt>
    <dgm:pt modelId="{46C58AA9-3103-4982-A135-E109881387F2}" type="pres">
      <dgm:prSet presAssocID="{D79D8DAB-0674-4C1E-9ADB-699131BB850C}" presName="background3" presStyleLbl="node3" presStyleIdx="3" presStyleCnt="4"/>
      <dgm:spPr/>
    </dgm:pt>
    <dgm:pt modelId="{43EDF75D-0A7B-472C-A8BE-179B8841EBC1}" type="pres">
      <dgm:prSet presAssocID="{D79D8DAB-0674-4C1E-9ADB-699131BB850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A11ED0-439A-4105-A688-D145F3AFF6C0}" type="pres">
      <dgm:prSet presAssocID="{D79D8DAB-0674-4C1E-9ADB-699131BB850C}" presName="hierChild4" presStyleCnt="0"/>
      <dgm:spPr/>
    </dgm:pt>
  </dgm:ptLst>
  <dgm:cxnLst>
    <dgm:cxn modelId="{951D0DD6-5CAD-4509-8503-48AA0B303122}" type="presOf" srcId="{4D62A4DE-E299-4D3C-AEC0-F044C2A35B42}" destId="{4C4526D8-F069-47C3-A7C3-7D33D0FE8985}" srcOrd="0" destOrd="0" presId="urn:microsoft.com/office/officeart/2005/8/layout/hierarchy1"/>
    <dgm:cxn modelId="{F2F2F205-C254-424F-815F-9F7A3F603128}" srcId="{C44A751E-E5C9-4AE1-83A2-07C6DB14149B}" destId="{6225AF4F-1CEB-40AE-A217-090B8B3CA849}" srcOrd="0" destOrd="0" parTransId="{646D9AFC-A486-4B58-BB50-3C509E4A03C4}" sibTransId="{C00BF8A2-F54D-464D-B1EE-0AF535C1410A}"/>
    <dgm:cxn modelId="{4839A7A3-2C59-4AF9-8C65-91639EF67BB0}" type="presOf" srcId="{4D5F35C0-9397-4C22-96D5-4B567D23F286}" destId="{CCC682FA-C3ED-4C78-97FD-288990E8A83E}" srcOrd="0" destOrd="0" presId="urn:microsoft.com/office/officeart/2005/8/layout/hierarchy1"/>
    <dgm:cxn modelId="{126CF23F-4F18-4BCE-875C-DA0257B2FBF1}" srcId="{19B71EBC-8607-4B98-AF51-7BEC0DC3192F}" destId="{D79D8DAB-0674-4C1E-9ADB-699131BB850C}" srcOrd="1" destOrd="0" parTransId="{76516FB6-BF81-4FDE-8390-FD55DBD77048}" sibTransId="{5F7D42FD-10CF-4FBD-BD54-656E36689E42}"/>
    <dgm:cxn modelId="{D312E9E0-B377-4D96-B21E-F912581DB22A}" srcId="{6225AF4F-1CEB-40AE-A217-090B8B3CA849}" destId="{946ACB0A-6870-4708-8719-BECC1258BC45}" srcOrd="1" destOrd="0" parTransId="{88879DF7-6D53-445D-B08F-7E9D6DCB82D2}" sibTransId="{B3EEA864-F491-4B0B-A361-4636BE43AD24}"/>
    <dgm:cxn modelId="{181E1D2C-C6A3-4800-A9CE-5A00F43E4F8E}" type="presOf" srcId="{CB5BD281-ADBE-4E76-A05A-A2ED5F4B8032}" destId="{6D532EB4-CA7E-4482-8C5A-14C6322A69FA}" srcOrd="0" destOrd="0" presId="urn:microsoft.com/office/officeart/2005/8/layout/hierarchy1"/>
    <dgm:cxn modelId="{DF3262C3-A4AB-468E-93DC-0806D0D0A479}" type="presOf" srcId="{88879DF7-6D53-445D-B08F-7E9D6DCB82D2}" destId="{409A7CF8-48E8-4FDE-AF29-E4C9ACB94623}" srcOrd="0" destOrd="0" presId="urn:microsoft.com/office/officeart/2005/8/layout/hierarchy1"/>
    <dgm:cxn modelId="{81CD45BD-4684-4E20-9F84-8092B3525CDE}" srcId="{6225AF4F-1CEB-40AE-A217-090B8B3CA849}" destId="{FB193129-BAB9-4773-A6A1-867BF4D2A302}" srcOrd="0" destOrd="0" parTransId="{742DFDEB-7157-43F2-A53B-C1C78FA206C1}" sibTransId="{528205AD-F791-4EF8-9E58-034BE04135F2}"/>
    <dgm:cxn modelId="{6A1D471D-6110-44D9-9428-7ABA205B2599}" type="presOf" srcId="{B6A9A181-776D-46B2-A427-24B81AB03383}" destId="{2FDA983B-C292-4EE7-B9A1-2B950FD2DB8D}" srcOrd="0" destOrd="0" presId="urn:microsoft.com/office/officeart/2005/8/layout/hierarchy1"/>
    <dgm:cxn modelId="{BCA1609B-9809-4988-A850-742B0DEB80FB}" type="presOf" srcId="{A26608A2-51B9-492B-993D-59046DAEB18A}" destId="{A78C60F0-31FD-48C7-8488-F6E220A29A58}" srcOrd="0" destOrd="0" presId="urn:microsoft.com/office/officeart/2005/8/layout/hierarchy1"/>
    <dgm:cxn modelId="{5909DEA8-6804-47D6-8514-15E4988D13E6}" type="presOf" srcId="{C44A751E-E5C9-4AE1-83A2-07C6DB14149B}" destId="{8A479817-DDE7-4608-B665-781F7463E8ED}" srcOrd="0" destOrd="0" presId="urn:microsoft.com/office/officeart/2005/8/layout/hierarchy1"/>
    <dgm:cxn modelId="{F6233C0C-9E42-4C12-AFF0-C0895D341568}" srcId="{CB5BD281-ADBE-4E76-A05A-A2ED5F4B8032}" destId="{19B71EBC-8607-4B98-AF51-7BEC0DC3192F}" srcOrd="1" destOrd="0" parTransId="{D82763DB-E3A0-4C61-BBEB-B95605201526}" sibTransId="{E84E4088-223F-4797-9F04-566D677D9A7F}"/>
    <dgm:cxn modelId="{C9AD8A5B-463C-4A19-9DE9-01B9C262525F}" type="presOf" srcId="{742DFDEB-7157-43F2-A53B-C1C78FA206C1}" destId="{26804B80-1D40-44FD-82FC-9B54FB03A3F4}" srcOrd="0" destOrd="0" presId="urn:microsoft.com/office/officeart/2005/8/layout/hierarchy1"/>
    <dgm:cxn modelId="{E342A6D6-00D1-45CB-B777-02A1414D49C5}" type="presOf" srcId="{FB193129-BAB9-4773-A6A1-867BF4D2A302}" destId="{E571612D-2E6A-4294-B203-938F6E9DB4D3}" srcOrd="0" destOrd="0" presId="urn:microsoft.com/office/officeart/2005/8/layout/hierarchy1"/>
    <dgm:cxn modelId="{5AD91EE6-B512-47A6-8C77-66EC388A428D}" type="presOf" srcId="{19B71EBC-8607-4B98-AF51-7BEC0DC3192F}" destId="{40504224-4FE0-449A-A765-533A665414E4}" srcOrd="0" destOrd="0" presId="urn:microsoft.com/office/officeart/2005/8/layout/hierarchy1"/>
    <dgm:cxn modelId="{A136F8D3-095D-4AE5-9B60-46FA46E7DEED}" type="presOf" srcId="{D79D8DAB-0674-4C1E-9ADB-699131BB850C}" destId="{43EDF75D-0A7B-472C-A8BE-179B8841EBC1}" srcOrd="0" destOrd="0" presId="urn:microsoft.com/office/officeart/2005/8/layout/hierarchy1"/>
    <dgm:cxn modelId="{EBEABABD-96D0-481D-87A2-25EC2E000EAF}" type="presOf" srcId="{6225AF4F-1CEB-40AE-A217-090B8B3CA849}" destId="{D2DE0C68-CE7D-48B6-92D8-604B8C5D11A7}" srcOrd="0" destOrd="0" presId="urn:microsoft.com/office/officeart/2005/8/layout/hierarchy1"/>
    <dgm:cxn modelId="{FFDFA64D-73C6-4918-8CE8-2B7441BE25DE}" type="presOf" srcId="{D82763DB-E3A0-4C61-BBEB-B95605201526}" destId="{ADFD8B74-1443-44BC-9D33-D18469BE27A8}" srcOrd="0" destOrd="0" presId="urn:microsoft.com/office/officeart/2005/8/layout/hierarchy1"/>
    <dgm:cxn modelId="{A7C4EFE4-042A-4F8D-A6F6-5CA784B4E9D7}" srcId="{C44A751E-E5C9-4AE1-83A2-07C6DB14149B}" destId="{BA7E8F6E-E3C4-42C8-9CC5-A9D726F76FEF}" srcOrd="1" destOrd="0" parTransId="{ECE5C5C0-E601-40BE-A01B-D8863B6C1A10}" sibTransId="{B7BF54CB-193E-4095-8213-071132930231}"/>
    <dgm:cxn modelId="{65EA6BFD-33D2-43B0-A7E1-C22707174BBA}" type="presOf" srcId="{A4DA927C-434C-4947-A52F-672819E1071B}" destId="{72FBA09F-679E-4D1A-A5B2-4981B4A6F89C}" srcOrd="0" destOrd="0" presId="urn:microsoft.com/office/officeart/2005/8/layout/hierarchy1"/>
    <dgm:cxn modelId="{F2FFF49D-EB4E-4F0F-A478-C55DDDC299B2}" type="presOf" srcId="{646D9AFC-A486-4B58-BB50-3C509E4A03C4}" destId="{E5A35E94-6ABF-4EAB-BD6A-CEC5136194A9}" srcOrd="0" destOrd="0" presId="urn:microsoft.com/office/officeart/2005/8/layout/hierarchy1"/>
    <dgm:cxn modelId="{A1EABBF4-9841-4942-9836-6AF2A16998C1}" type="presOf" srcId="{946ACB0A-6870-4708-8719-BECC1258BC45}" destId="{FB2E93B2-02BA-48F9-B952-1A63933C2E43}" srcOrd="0" destOrd="0" presId="urn:microsoft.com/office/officeart/2005/8/layout/hierarchy1"/>
    <dgm:cxn modelId="{565AAB94-3306-4634-AE6A-C5F9FAB5D3B4}" srcId="{15FC66A4-8D08-4CC5-A6CB-0086381674CD}" destId="{4D5F35C0-9397-4C22-96D5-4B567D23F286}" srcOrd="0" destOrd="0" parTransId="{A4DA927C-434C-4947-A52F-672819E1071B}" sibTransId="{88EBEB81-C0D7-4109-B21F-7220FC1D621C}"/>
    <dgm:cxn modelId="{E6D50FF2-76FA-4643-9108-183302365677}" type="presOf" srcId="{BA7E8F6E-E3C4-42C8-9CC5-A9D726F76FEF}" destId="{10042DE8-1BB1-4868-952A-BE8CEF29BA93}" srcOrd="0" destOrd="0" presId="urn:microsoft.com/office/officeart/2005/8/layout/hierarchy1"/>
    <dgm:cxn modelId="{CE5932C2-AA12-43C8-BB35-F2A0550D3423}" type="presOf" srcId="{342F02BA-573B-43B2-927E-0B521500FC3F}" destId="{E7DA5D8E-20C1-4A5C-81A4-A9384E93DAB6}" srcOrd="0" destOrd="0" presId="urn:microsoft.com/office/officeart/2005/8/layout/hierarchy1"/>
    <dgm:cxn modelId="{5EA0A8A9-726C-4E75-8B77-71EAC3F02B7F}" srcId="{4E77905A-94E2-4ACF-B6CF-078BC9DBA141}" destId="{CB5BD281-ADBE-4E76-A05A-A2ED5F4B8032}" srcOrd="0" destOrd="0" parTransId="{2256C75D-F2D3-4578-AB45-9D2B2990CB3F}" sibTransId="{908CBEB3-07DF-44BC-8034-D40C48457F67}"/>
    <dgm:cxn modelId="{CDA5958B-31C8-48B7-A4EC-7DBC46DD4949}" srcId="{19B71EBC-8607-4B98-AF51-7BEC0DC3192F}" destId="{15FC66A4-8D08-4CC5-A6CB-0086381674CD}" srcOrd="0" destOrd="0" parTransId="{342F02BA-573B-43B2-927E-0B521500FC3F}" sibTransId="{EE464E07-E3A1-4A79-A0F0-85B0E60F8EA8}"/>
    <dgm:cxn modelId="{972FB1AB-4FB3-42ED-95EB-C61006C27A76}" srcId="{6225AF4F-1CEB-40AE-A217-090B8B3CA849}" destId="{B6A9A181-776D-46B2-A427-24B81AB03383}" srcOrd="2" destOrd="0" parTransId="{4D62A4DE-E299-4D3C-AEC0-F044C2A35B42}" sibTransId="{61A47461-C1D9-4FEE-8872-8AA6A1D5AF4F}"/>
    <dgm:cxn modelId="{3638F68D-0DC1-492C-8579-27EBA8995017}" type="presOf" srcId="{57C768F9-55FF-4F95-9A3C-A06676AD7A81}" destId="{E5E36AED-1386-4715-986F-0D62FF9D97D7}" srcOrd="0" destOrd="0" presId="urn:microsoft.com/office/officeart/2005/8/layout/hierarchy1"/>
    <dgm:cxn modelId="{71968C3E-CB0B-4A73-8BA9-345B4DC9652E}" srcId="{CB5BD281-ADBE-4E76-A05A-A2ED5F4B8032}" destId="{C44A751E-E5C9-4AE1-83A2-07C6DB14149B}" srcOrd="0" destOrd="0" parTransId="{AE888FD2-F3A4-43DC-8758-F6FF467CE696}" sibTransId="{3E0CB20B-5968-45DC-BFE5-C6D418FF064F}"/>
    <dgm:cxn modelId="{C7674B61-FE6E-4728-8E40-25F4B4F6A842}" type="presOf" srcId="{4E77905A-94E2-4ACF-B6CF-078BC9DBA141}" destId="{31D252C3-4195-4DEC-9F61-E296A9849960}" srcOrd="0" destOrd="0" presId="urn:microsoft.com/office/officeart/2005/8/layout/hierarchy1"/>
    <dgm:cxn modelId="{9C280A4B-B717-4A6E-9278-0134043710C4}" type="presOf" srcId="{AE888FD2-F3A4-43DC-8758-F6FF467CE696}" destId="{155C7906-F341-4206-BEBD-EF98DA29018D}" srcOrd="0" destOrd="0" presId="urn:microsoft.com/office/officeart/2005/8/layout/hierarchy1"/>
    <dgm:cxn modelId="{2D12EAD5-C28D-4F6D-8641-2B6A8C58E611}" type="presOf" srcId="{76516FB6-BF81-4FDE-8390-FD55DBD77048}" destId="{BD119E7D-9E4D-4CC3-AFD3-B174220B8821}" srcOrd="0" destOrd="0" presId="urn:microsoft.com/office/officeart/2005/8/layout/hierarchy1"/>
    <dgm:cxn modelId="{859E4297-1E68-4BDD-9B4B-0F9297CC6A44}" srcId="{BA7E8F6E-E3C4-42C8-9CC5-A9D726F76FEF}" destId="{A26608A2-51B9-492B-993D-59046DAEB18A}" srcOrd="0" destOrd="0" parTransId="{57C768F9-55FF-4F95-9A3C-A06676AD7A81}" sibTransId="{C578E250-B21B-4B82-BFB2-8158E82A0F56}"/>
    <dgm:cxn modelId="{A7B81AB7-863B-4423-AB3A-A9A37B590F19}" type="presOf" srcId="{ECE5C5C0-E601-40BE-A01B-D8863B6C1A10}" destId="{D7F8C289-1882-4C8E-B95D-A7E3ACC43D35}" srcOrd="0" destOrd="0" presId="urn:microsoft.com/office/officeart/2005/8/layout/hierarchy1"/>
    <dgm:cxn modelId="{4A6641E7-FC61-487D-9813-6664AEF75345}" type="presOf" srcId="{15FC66A4-8D08-4CC5-A6CB-0086381674CD}" destId="{3EE2088C-C2B2-4797-B0DF-BF96297BB8EE}" srcOrd="0" destOrd="0" presId="urn:microsoft.com/office/officeart/2005/8/layout/hierarchy1"/>
    <dgm:cxn modelId="{C637D84A-F01E-44A7-B5C4-CE887BF62292}" type="presParOf" srcId="{31D252C3-4195-4DEC-9F61-E296A9849960}" destId="{36A600D7-24B9-4E3A-AB04-191344405736}" srcOrd="0" destOrd="0" presId="urn:microsoft.com/office/officeart/2005/8/layout/hierarchy1"/>
    <dgm:cxn modelId="{AF9E11C4-C219-4E0A-BA11-5C491D47D579}" type="presParOf" srcId="{36A600D7-24B9-4E3A-AB04-191344405736}" destId="{C2A5BD2D-375F-4410-A7FE-4555A4EC96BD}" srcOrd="0" destOrd="0" presId="urn:microsoft.com/office/officeart/2005/8/layout/hierarchy1"/>
    <dgm:cxn modelId="{7DF3F89F-3AF7-42EA-9F69-F931CA07B941}" type="presParOf" srcId="{C2A5BD2D-375F-4410-A7FE-4555A4EC96BD}" destId="{CE7892FA-4F23-4A2C-A606-6843B3221C0B}" srcOrd="0" destOrd="0" presId="urn:microsoft.com/office/officeart/2005/8/layout/hierarchy1"/>
    <dgm:cxn modelId="{9DD5092C-1CCC-4871-A201-58365B645F00}" type="presParOf" srcId="{C2A5BD2D-375F-4410-A7FE-4555A4EC96BD}" destId="{6D532EB4-CA7E-4482-8C5A-14C6322A69FA}" srcOrd="1" destOrd="0" presId="urn:microsoft.com/office/officeart/2005/8/layout/hierarchy1"/>
    <dgm:cxn modelId="{C5CC8E73-9203-476B-8C23-9803634E125E}" type="presParOf" srcId="{36A600D7-24B9-4E3A-AB04-191344405736}" destId="{A69F94E5-C2D8-4C22-B61E-1E6052BC8A8A}" srcOrd="1" destOrd="0" presId="urn:microsoft.com/office/officeart/2005/8/layout/hierarchy1"/>
    <dgm:cxn modelId="{F088BBE2-FF15-447B-87A3-D087BD761F39}" type="presParOf" srcId="{A69F94E5-C2D8-4C22-B61E-1E6052BC8A8A}" destId="{155C7906-F341-4206-BEBD-EF98DA29018D}" srcOrd="0" destOrd="0" presId="urn:microsoft.com/office/officeart/2005/8/layout/hierarchy1"/>
    <dgm:cxn modelId="{798B7AAA-07AD-4805-A3DC-9180CFE137DE}" type="presParOf" srcId="{A69F94E5-C2D8-4C22-B61E-1E6052BC8A8A}" destId="{1D345FD7-3FA2-43A1-A781-28D57FDCA97C}" srcOrd="1" destOrd="0" presId="urn:microsoft.com/office/officeart/2005/8/layout/hierarchy1"/>
    <dgm:cxn modelId="{9410B4AF-101B-44E0-9D78-CA1AC45EE571}" type="presParOf" srcId="{1D345FD7-3FA2-43A1-A781-28D57FDCA97C}" destId="{FBADF46F-9936-417B-98C8-DCD6BD90F540}" srcOrd="0" destOrd="0" presId="urn:microsoft.com/office/officeart/2005/8/layout/hierarchy1"/>
    <dgm:cxn modelId="{EC8C4C50-3D01-445C-95B9-5FAA0D757EEF}" type="presParOf" srcId="{FBADF46F-9936-417B-98C8-DCD6BD90F540}" destId="{32EC3171-76AB-4863-8E73-E102D9E4E903}" srcOrd="0" destOrd="0" presId="urn:microsoft.com/office/officeart/2005/8/layout/hierarchy1"/>
    <dgm:cxn modelId="{3DB63F4F-8FE8-4810-BF97-4D3DB5EB7ED8}" type="presParOf" srcId="{FBADF46F-9936-417B-98C8-DCD6BD90F540}" destId="{8A479817-DDE7-4608-B665-781F7463E8ED}" srcOrd="1" destOrd="0" presId="urn:microsoft.com/office/officeart/2005/8/layout/hierarchy1"/>
    <dgm:cxn modelId="{389F1028-5009-4D5C-B70B-6DB1379B8E3F}" type="presParOf" srcId="{1D345FD7-3FA2-43A1-A781-28D57FDCA97C}" destId="{3865A02A-5D6F-4C4F-AD8B-75619AF42C49}" srcOrd="1" destOrd="0" presId="urn:microsoft.com/office/officeart/2005/8/layout/hierarchy1"/>
    <dgm:cxn modelId="{992E624A-85AD-47FD-8405-437642FE7AE1}" type="presParOf" srcId="{3865A02A-5D6F-4C4F-AD8B-75619AF42C49}" destId="{E5A35E94-6ABF-4EAB-BD6A-CEC5136194A9}" srcOrd="0" destOrd="0" presId="urn:microsoft.com/office/officeart/2005/8/layout/hierarchy1"/>
    <dgm:cxn modelId="{28336226-5368-42C5-BEB2-6A7E0E0AF700}" type="presParOf" srcId="{3865A02A-5D6F-4C4F-AD8B-75619AF42C49}" destId="{CB0B57BB-E38C-447A-9E31-E1DF106C8B4E}" srcOrd="1" destOrd="0" presId="urn:microsoft.com/office/officeart/2005/8/layout/hierarchy1"/>
    <dgm:cxn modelId="{DEBB9280-88A8-4DC9-B28D-FA2C68C8996C}" type="presParOf" srcId="{CB0B57BB-E38C-447A-9E31-E1DF106C8B4E}" destId="{4203218A-56D6-4EA3-A592-818B9C2F0F37}" srcOrd="0" destOrd="0" presId="urn:microsoft.com/office/officeart/2005/8/layout/hierarchy1"/>
    <dgm:cxn modelId="{0AEB0836-F1A0-4110-A2DA-7C7A2306275F}" type="presParOf" srcId="{4203218A-56D6-4EA3-A592-818B9C2F0F37}" destId="{9328B4C5-8487-4347-8D2D-834296BB6C79}" srcOrd="0" destOrd="0" presId="urn:microsoft.com/office/officeart/2005/8/layout/hierarchy1"/>
    <dgm:cxn modelId="{63302CC6-9EA1-4F4D-BFC3-588BD4C8D556}" type="presParOf" srcId="{4203218A-56D6-4EA3-A592-818B9C2F0F37}" destId="{D2DE0C68-CE7D-48B6-92D8-604B8C5D11A7}" srcOrd="1" destOrd="0" presId="urn:microsoft.com/office/officeart/2005/8/layout/hierarchy1"/>
    <dgm:cxn modelId="{2AA7194C-A87E-4FCE-8C6A-A5101EB898DA}" type="presParOf" srcId="{CB0B57BB-E38C-447A-9E31-E1DF106C8B4E}" destId="{16FFB09E-F07B-451D-9E49-7EE465DE02E8}" srcOrd="1" destOrd="0" presId="urn:microsoft.com/office/officeart/2005/8/layout/hierarchy1"/>
    <dgm:cxn modelId="{7F2E74B4-CFE5-4528-8EA8-348B2B63D289}" type="presParOf" srcId="{16FFB09E-F07B-451D-9E49-7EE465DE02E8}" destId="{26804B80-1D40-44FD-82FC-9B54FB03A3F4}" srcOrd="0" destOrd="0" presId="urn:microsoft.com/office/officeart/2005/8/layout/hierarchy1"/>
    <dgm:cxn modelId="{AA766E98-A02E-4286-B003-4AB33023815C}" type="presParOf" srcId="{16FFB09E-F07B-451D-9E49-7EE465DE02E8}" destId="{E8122AC0-4A96-42E4-BBFD-419A732C75F3}" srcOrd="1" destOrd="0" presId="urn:microsoft.com/office/officeart/2005/8/layout/hierarchy1"/>
    <dgm:cxn modelId="{8C6C3995-15C3-4ABD-8C96-FDFAC3993CD6}" type="presParOf" srcId="{E8122AC0-4A96-42E4-BBFD-419A732C75F3}" destId="{FBD4EB93-1E32-4DDE-9517-E5C4CF1B0ED4}" srcOrd="0" destOrd="0" presId="urn:microsoft.com/office/officeart/2005/8/layout/hierarchy1"/>
    <dgm:cxn modelId="{3E4034FD-CE50-4A97-83B8-9CE35E0681F9}" type="presParOf" srcId="{FBD4EB93-1E32-4DDE-9517-E5C4CF1B0ED4}" destId="{2D1168A7-093A-4268-ACA4-D94AA0489932}" srcOrd="0" destOrd="0" presId="urn:microsoft.com/office/officeart/2005/8/layout/hierarchy1"/>
    <dgm:cxn modelId="{DD85EE10-42A7-4484-B80F-73028DDAA7E0}" type="presParOf" srcId="{FBD4EB93-1E32-4DDE-9517-E5C4CF1B0ED4}" destId="{E571612D-2E6A-4294-B203-938F6E9DB4D3}" srcOrd="1" destOrd="0" presId="urn:microsoft.com/office/officeart/2005/8/layout/hierarchy1"/>
    <dgm:cxn modelId="{11AF0B96-3B40-4BD5-8AB7-3F483CDBAD19}" type="presParOf" srcId="{E8122AC0-4A96-42E4-BBFD-419A732C75F3}" destId="{EADCFEA6-C115-41B7-A102-523738C03BD3}" srcOrd="1" destOrd="0" presId="urn:microsoft.com/office/officeart/2005/8/layout/hierarchy1"/>
    <dgm:cxn modelId="{48958861-D4E9-4E54-A715-FF943DD14449}" type="presParOf" srcId="{16FFB09E-F07B-451D-9E49-7EE465DE02E8}" destId="{409A7CF8-48E8-4FDE-AF29-E4C9ACB94623}" srcOrd="2" destOrd="0" presId="urn:microsoft.com/office/officeart/2005/8/layout/hierarchy1"/>
    <dgm:cxn modelId="{7C5A9BD6-493B-4463-BC64-DE249117EB89}" type="presParOf" srcId="{16FFB09E-F07B-451D-9E49-7EE465DE02E8}" destId="{46D347EA-3AF7-4018-9458-66A7E806B96D}" srcOrd="3" destOrd="0" presId="urn:microsoft.com/office/officeart/2005/8/layout/hierarchy1"/>
    <dgm:cxn modelId="{69CBE33B-EA4C-458E-98BD-D75C6466D701}" type="presParOf" srcId="{46D347EA-3AF7-4018-9458-66A7E806B96D}" destId="{A47C177A-462D-46B5-B884-822395D0FED1}" srcOrd="0" destOrd="0" presId="urn:microsoft.com/office/officeart/2005/8/layout/hierarchy1"/>
    <dgm:cxn modelId="{11E2A574-B982-4E0D-A8BB-79C41B9D6105}" type="presParOf" srcId="{A47C177A-462D-46B5-B884-822395D0FED1}" destId="{58D26A07-DB3F-4FBB-A5A7-B4083BA883D9}" srcOrd="0" destOrd="0" presId="urn:microsoft.com/office/officeart/2005/8/layout/hierarchy1"/>
    <dgm:cxn modelId="{23891535-09A5-4F75-8F70-41BC6134280B}" type="presParOf" srcId="{A47C177A-462D-46B5-B884-822395D0FED1}" destId="{FB2E93B2-02BA-48F9-B952-1A63933C2E43}" srcOrd="1" destOrd="0" presId="urn:microsoft.com/office/officeart/2005/8/layout/hierarchy1"/>
    <dgm:cxn modelId="{59981666-2F4A-4391-947A-337ACCDBA544}" type="presParOf" srcId="{46D347EA-3AF7-4018-9458-66A7E806B96D}" destId="{10676F2F-99F9-4C73-9644-62278AB2B092}" srcOrd="1" destOrd="0" presId="urn:microsoft.com/office/officeart/2005/8/layout/hierarchy1"/>
    <dgm:cxn modelId="{856B347D-315F-4476-B2F7-0816EC6196A0}" type="presParOf" srcId="{16FFB09E-F07B-451D-9E49-7EE465DE02E8}" destId="{4C4526D8-F069-47C3-A7C3-7D33D0FE8985}" srcOrd="4" destOrd="0" presId="urn:microsoft.com/office/officeart/2005/8/layout/hierarchy1"/>
    <dgm:cxn modelId="{A84096DA-3C55-40AD-9D1E-2D4B0F8E78CD}" type="presParOf" srcId="{16FFB09E-F07B-451D-9E49-7EE465DE02E8}" destId="{510BACF3-684A-4A3A-988C-B61388A50B8F}" srcOrd="5" destOrd="0" presId="urn:microsoft.com/office/officeart/2005/8/layout/hierarchy1"/>
    <dgm:cxn modelId="{FF1D4AF1-85B2-4E48-BA39-C4F5C3C35943}" type="presParOf" srcId="{510BACF3-684A-4A3A-988C-B61388A50B8F}" destId="{7C87D77B-35EF-4540-BF25-C20C614A1231}" srcOrd="0" destOrd="0" presId="urn:microsoft.com/office/officeart/2005/8/layout/hierarchy1"/>
    <dgm:cxn modelId="{F9D5AF23-2D15-4501-A02A-51E7735ECF35}" type="presParOf" srcId="{7C87D77B-35EF-4540-BF25-C20C614A1231}" destId="{77964440-BCF1-4063-A45D-F2E83B5BABA3}" srcOrd="0" destOrd="0" presId="urn:microsoft.com/office/officeart/2005/8/layout/hierarchy1"/>
    <dgm:cxn modelId="{8FB8EF3D-E41D-4727-BAD0-85218075D171}" type="presParOf" srcId="{7C87D77B-35EF-4540-BF25-C20C614A1231}" destId="{2FDA983B-C292-4EE7-B9A1-2B950FD2DB8D}" srcOrd="1" destOrd="0" presId="urn:microsoft.com/office/officeart/2005/8/layout/hierarchy1"/>
    <dgm:cxn modelId="{BF4D9367-B078-4662-97B3-30AA511BAC3E}" type="presParOf" srcId="{510BACF3-684A-4A3A-988C-B61388A50B8F}" destId="{1C467598-1E19-4BC7-8F0A-2EB84036895A}" srcOrd="1" destOrd="0" presId="urn:microsoft.com/office/officeart/2005/8/layout/hierarchy1"/>
    <dgm:cxn modelId="{02FD0197-D1B7-44EA-A85D-F90FA8E3CAC3}" type="presParOf" srcId="{3865A02A-5D6F-4C4F-AD8B-75619AF42C49}" destId="{D7F8C289-1882-4C8E-B95D-A7E3ACC43D35}" srcOrd="2" destOrd="0" presId="urn:microsoft.com/office/officeart/2005/8/layout/hierarchy1"/>
    <dgm:cxn modelId="{B5E64187-1EE1-4117-9CE5-93E238CFCBB8}" type="presParOf" srcId="{3865A02A-5D6F-4C4F-AD8B-75619AF42C49}" destId="{3C3494A5-7E80-4882-B382-CF5BBAB6E713}" srcOrd="3" destOrd="0" presId="urn:microsoft.com/office/officeart/2005/8/layout/hierarchy1"/>
    <dgm:cxn modelId="{8F0D0AD2-8C42-49E2-97A9-983C9ECAB8B9}" type="presParOf" srcId="{3C3494A5-7E80-4882-B382-CF5BBAB6E713}" destId="{F6466947-6F72-4314-A597-90E8B6527BEA}" srcOrd="0" destOrd="0" presId="urn:microsoft.com/office/officeart/2005/8/layout/hierarchy1"/>
    <dgm:cxn modelId="{89F0CA4E-54F0-4AF6-B5A4-02416CA9989E}" type="presParOf" srcId="{F6466947-6F72-4314-A597-90E8B6527BEA}" destId="{5288742F-24B7-485C-90B9-600596A744A9}" srcOrd="0" destOrd="0" presId="urn:microsoft.com/office/officeart/2005/8/layout/hierarchy1"/>
    <dgm:cxn modelId="{9C7C615C-122E-40CA-B718-878FA423B240}" type="presParOf" srcId="{F6466947-6F72-4314-A597-90E8B6527BEA}" destId="{10042DE8-1BB1-4868-952A-BE8CEF29BA93}" srcOrd="1" destOrd="0" presId="urn:microsoft.com/office/officeart/2005/8/layout/hierarchy1"/>
    <dgm:cxn modelId="{10B8E02E-37D5-4429-89FD-7B7100478A9E}" type="presParOf" srcId="{3C3494A5-7E80-4882-B382-CF5BBAB6E713}" destId="{A1951CAE-9A79-48D8-A43B-D7126C4D2CB9}" srcOrd="1" destOrd="0" presId="urn:microsoft.com/office/officeart/2005/8/layout/hierarchy1"/>
    <dgm:cxn modelId="{7D1845AE-D012-4C23-A786-6ACF839712C5}" type="presParOf" srcId="{A1951CAE-9A79-48D8-A43B-D7126C4D2CB9}" destId="{E5E36AED-1386-4715-986F-0D62FF9D97D7}" srcOrd="0" destOrd="0" presId="urn:microsoft.com/office/officeart/2005/8/layout/hierarchy1"/>
    <dgm:cxn modelId="{DD4129EE-0AB1-4037-9CCF-C1645C508206}" type="presParOf" srcId="{A1951CAE-9A79-48D8-A43B-D7126C4D2CB9}" destId="{95B6619B-69E4-443F-A3E5-7B11AE6EBB6A}" srcOrd="1" destOrd="0" presId="urn:microsoft.com/office/officeart/2005/8/layout/hierarchy1"/>
    <dgm:cxn modelId="{6301BD5E-A330-4A40-8898-758BCCBD7249}" type="presParOf" srcId="{95B6619B-69E4-443F-A3E5-7B11AE6EBB6A}" destId="{7DB2D108-DA29-4067-9E99-B4C709F3D373}" srcOrd="0" destOrd="0" presId="urn:microsoft.com/office/officeart/2005/8/layout/hierarchy1"/>
    <dgm:cxn modelId="{DEBEDCDD-C57B-4764-B47C-D9D9478AA238}" type="presParOf" srcId="{7DB2D108-DA29-4067-9E99-B4C709F3D373}" destId="{7C7496A7-38BA-4BAF-A0E3-5904E128E17E}" srcOrd="0" destOrd="0" presId="urn:microsoft.com/office/officeart/2005/8/layout/hierarchy1"/>
    <dgm:cxn modelId="{F4A6F6A0-9373-47CC-9519-DDAF33782664}" type="presParOf" srcId="{7DB2D108-DA29-4067-9E99-B4C709F3D373}" destId="{A78C60F0-31FD-48C7-8488-F6E220A29A58}" srcOrd="1" destOrd="0" presId="urn:microsoft.com/office/officeart/2005/8/layout/hierarchy1"/>
    <dgm:cxn modelId="{71289795-2B5F-4E78-AFDA-D78F393346C5}" type="presParOf" srcId="{95B6619B-69E4-443F-A3E5-7B11AE6EBB6A}" destId="{E29330B4-AF13-4D93-89CB-884F0372616F}" srcOrd="1" destOrd="0" presId="urn:microsoft.com/office/officeart/2005/8/layout/hierarchy1"/>
    <dgm:cxn modelId="{F0C7112E-B97A-4452-B4DF-79633E490205}" type="presParOf" srcId="{A69F94E5-C2D8-4C22-B61E-1E6052BC8A8A}" destId="{ADFD8B74-1443-44BC-9D33-D18469BE27A8}" srcOrd="2" destOrd="0" presId="urn:microsoft.com/office/officeart/2005/8/layout/hierarchy1"/>
    <dgm:cxn modelId="{6D25AD13-5A56-409D-B9D9-6188A79255A4}" type="presParOf" srcId="{A69F94E5-C2D8-4C22-B61E-1E6052BC8A8A}" destId="{4A9FED00-A7B2-44FF-8E4F-FEF417C5CA6D}" srcOrd="3" destOrd="0" presId="urn:microsoft.com/office/officeart/2005/8/layout/hierarchy1"/>
    <dgm:cxn modelId="{975B6B3F-9874-46EA-ADF4-79B5D3A537E6}" type="presParOf" srcId="{4A9FED00-A7B2-44FF-8E4F-FEF417C5CA6D}" destId="{5BF0E6EB-6EDB-431C-ACD9-4DFA621BE8B7}" srcOrd="0" destOrd="0" presId="urn:microsoft.com/office/officeart/2005/8/layout/hierarchy1"/>
    <dgm:cxn modelId="{B2B1E791-54B7-413F-8EAF-7E35E31921AF}" type="presParOf" srcId="{5BF0E6EB-6EDB-431C-ACD9-4DFA621BE8B7}" destId="{A9AD7B7B-A2C0-4F2D-BAB1-97F578390C7A}" srcOrd="0" destOrd="0" presId="urn:microsoft.com/office/officeart/2005/8/layout/hierarchy1"/>
    <dgm:cxn modelId="{D849AB69-E7D9-431C-98B8-70EFD7783DA2}" type="presParOf" srcId="{5BF0E6EB-6EDB-431C-ACD9-4DFA621BE8B7}" destId="{40504224-4FE0-449A-A765-533A665414E4}" srcOrd="1" destOrd="0" presId="urn:microsoft.com/office/officeart/2005/8/layout/hierarchy1"/>
    <dgm:cxn modelId="{1EADFC6C-C382-4DB3-A4B1-14BE94A7E085}" type="presParOf" srcId="{4A9FED00-A7B2-44FF-8E4F-FEF417C5CA6D}" destId="{C6555482-2D8E-4C71-974C-C226920E20A0}" srcOrd="1" destOrd="0" presId="urn:microsoft.com/office/officeart/2005/8/layout/hierarchy1"/>
    <dgm:cxn modelId="{1FA4A022-8102-4B65-96A2-75D27EDB87CF}" type="presParOf" srcId="{C6555482-2D8E-4C71-974C-C226920E20A0}" destId="{E7DA5D8E-20C1-4A5C-81A4-A9384E93DAB6}" srcOrd="0" destOrd="0" presId="urn:microsoft.com/office/officeart/2005/8/layout/hierarchy1"/>
    <dgm:cxn modelId="{44A4DB46-F864-410A-A839-E6602D98DEF9}" type="presParOf" srcId="{C6555482-2D8E-4C71-974C-C226920E20A0}" destId="{26ECAA82-461A-4264-95D9-3739390A4669}" srcOrd="1" destOrd="0" presId="urn:microsoft.com/office/officeart/2005/8/layout/hierarchy1"/>
    <dgm:cxn modelId="{B35E43DE-9B8A-4D8B-906B-2D19164E79EB}" type="presParOf" srcId="{26ECAA82-461A-4264-95D9-3739390A4669}" destId="{164BECC3-A41B-4AFD-877D-41C24A2A98B0}" srcOrd="0" destOrd="0" presId="urn:microsoft.com/office/officeart/2005/8/layout/hierarchy1"/>
    <dgm:cxn modelId="{C990E342-4E39-4510-A160-87043CB314C7}" type="presParOf" srcId="{164BECC3-A41B-4AFD-877D-41C24A2A98B0}" destId="{22052BDC-E96D-4772-9B67-C9882A8C28B3}" srcOrd="0" destOrd="0" presId="urn:microsoft.com/office/officeart/2005/8/layout/hierarchy1"/>
    <dgm:cxn modelId="{786B11C0-130A-4DF4-BE10-7E18058CAD5D}" type="presParOf" srcId="{164BECC3-A41B-4AFD-877D-41C24A2A98B0}" destId="{3EE2088C-C2B2-4797-B0DF-BF96297BB8EE}" srcOrd="1" destOrd="0" presId="urn:microsoft.com/office/officeart/2005/8/layout/hierarchy1"/>
    <dgm:cxn modelId="{2F20F1C2-D036-4B74-BE11-67A018F58595}" type="presParOf" srcId="{26ECAA82-461A-4264-95D9-3739390A4669}" destId="{FF00B4F3-CA39-492D-B8E3-8DDEF5BF4956}" srcOrd="1" destOrd="0" presId="urn:microsoft.com/office/officeart/2005/8/layout/hierarchy1"/>
    <dgm:cxn modelId="{552FE6FB-2FD4-4122-87F4-B5B18CBE5C1B}" type="presParOf" srcId="{FF00B4F3-CA39-492D-B8E3-8DDEF5BF4956}" destId="{72FBA09F-679E-4D1A-A5B2-4981B4A6F89C}" srcOrd="0" destOrd="0" presId="urn:microsoft.com/office/officeart/2005/8/layout/hierarchy1"/>
    <dgm:cxn modelId="{816ED6D7-571B-423C-B401-98799E0C24E3}" type="presParOf" srcId="{FF00B4F3-CA39-492D-B8E3-8DDEF5BF4956}" destId="{9C2AFEF4-B8F3-4D16-A7EE-1708B5F50F58}" srcOrd="1" destOrd="0" presId="urn:microsoft.com/office/officeart/2005/8/layout/hierarchy1"/>
    <dgm:cxn modelId="{72A39D31-AD14-4DFE-A5CD-FF0CD8D81C7F}" type="presParOf" srcId="{9C2AFEF4-B8F3-4D16-A7EE-1708B5F50F58}" destId="{F331D420-1601-400E-8CB1-C2D414C9052C}" srcOrd="0" destOrd="0" presId="urn:microsoft.com/office/officeart/2005/8/layout/hierarchy1"/>
    <dgm:cxn modelId="{F5300FCE-4444-4F12-8F81-220573AA56BE}" type="presParOf" srcId="{F331D420-1601-400E-8CB1-C2D414C9052C}" destId="{B021EAA5-A92F-4B6B-AA66-EE03D3F80C66}" srcOrd="0" destOrd="0" presId="urn:microsoft.com/office/officeart/2005/8/layout/hierarchy1"/>
    <dgm:cxn modelId="{B8E7A7D3-3571-4F9C-AD21-C7457FAC4817}" type="presParOf" srcId="{F331D420-1601-400E-8CB1-C2D414C9052C}" destId="{CCC682FA-C3ED-4C78-97FD-288990E8A83E}" srcOrd="1" destOrd="0" presId="urn:microsoft.com/office/officeart/2005/8/layout/hierarchy1"/>
    <dgm:cxn modelId="{8135670D-7DAD-49E2-83FA-73ECAFD0FD65}" type="presParOf" srcId="{9C2AFEF4-B8F3-4D16-A7EE-1708B5F50F58}" destId="{5B8CF4B4-F910-4A7F-B322-C5E31DC53B7F}" srcOrd="1" destOrd="0" presId="urn:microsoft.com/office/officeart/2005/8/layout/hierarchy1"/>
    <dgm:cxn modelId="{FBF1B4F9-C470-43DB-A963-700C91E5C3BF}" type="presParOf" srcId="{C6555482-2D8E-4C71-974C-C226920E20A0}" destId="{BD119E7D-9E4D-4CC3-AFD3-B174220B8821}" srcOrd="2" destOrd="0" presId="urn:microsoft.com/office/officeart/2005/8/layout/hierarchy1"/>
    <dgm:cxn modelId="{16258A1E-BD9A-4B89-BA81-0809B0B88DA4}" type="presParOf" srcId="{C6555482-2D8E-4C71-974C-C226920E20A0}" destId="{2E34E1F2-B04D-49CB-833F-E08E4DEB7CE4}" srcOrd="3" destOrd="0" presId="urn:microsoft.com/office/officeart/2005/8/layout/hierarchy1"/>
    <dgm:cxn modelId="{4F75B7CF-971F-4952-A668-D8386AB1A0AB}" type="presParOf" srcId="{2E34E1F2-B04D-49CB-833F-E08E4DEB7CE4}" destId="{4E0D9EE4-C669-419C-B182-79B69C941B7E}" srcOrd="0" destOrd="0" presId="urn:microsoft.com/office/officeart/2005/8/layout/hierarchy1"/>
    <dgm:cxn modelId="{21065D11-A2F9-4E59-A387-507720DEF5D7}" type="presParOf" srcId="{4E0D9EE4-C669-419C-B182-79B69C941B7E}" destId="{46C58AA9-3103-4982-A135-E109881387F2}" srcOrd="0" destOrd="0" presId="urn:microsoft.com/office/officeart/2005/8/layout/hierarchy1"/>
    <dgm:cxn modelId="{5E7ACA51-70A5-4BE6-B29D-95CBBBAC1E7A}" type="presParOf" srcId="{4E0D9EE4-C669-419C-B182-79B69C941B7E}" destId="{43EDF75D-0A7B-472C-A8BE-179B8841EBC1}" srcOrd="1" destOrd="0" presId="urn:microsoft.com/office/officeart/2005/8/layout/hierarchy1"/>
    <dgm:cxn modelId="{8988EB1C-129C-452A-9D23-30A7CC0C55E0}" type="presParOf" srcId="{2E34E1F2-B04D-49CB-833F-E08E4DEB7CE4}" destId="{FFA11ED0-439A-4105-A688-D145F3AFF6C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F4058E-E4A7-4791-86B4-820CBCAC9B0B}" type="doc">
      <dgm:prSet loTypeId="urn:microsoft.com/office/officeart/2005/8/layout/cycle4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EB0C1A1-8E1F-49FC-BA0F-C3B1369B5E61}">
      <dgm:prSet phldrT="[Текст]"/>
      <dgm:spPr/>
      <dgm:t>
        <a:bodyPr/>
        <a:lstStyle/>
        <a:p>
          <a:r>
            <a:rPr lang="ru-RU" dirty="0" smtClean="0"/>
            <a:t>1</a:t>
          </a:r>
          <a:r>
            <a:rPr lang="ru-RU" baseline="0" dirty="0" smtClean="0"/>
            <a:t> </a:t>
          </a:r>
          <a:endParaRPr lang="ru-RU" dirty="0"/>
        </a:p>
      </dgm:t>
    </dgm:pt>
    <dgm:pt modelId="{12B849A7-88E0-4B05-B8B5-6EC9194E1A79}" type="parTrans" cxnId="{0E488134-C5C3-4347-83FD-BA09588F1EF5}">
      <dgm:prSet/>
      <dgm:spPr/>
      <dgm:t>
        <a:bodyPr/>
        <a:lstStyle/>
        <a:p>
          <a:endParaRPr lang="ru-RU"/>
        </a:p>
      </dgm:t>
    </dgm:pt>
    <dgm:pt modelId="{A65E7F12-2145-4C19-B353-AAFD50DA558C}" type="sibTrans" cxnId="{0E488134-C5C3-4347-83FD-BA09588F1EF5}">
      <dgm:prSet/>
      <dgm:spPr/>
      <dgm:t>
        <a:bodyPr/>
        <a:lstStyle/>
        <a:p>
          <a:endParaRPr lang="ru-RU"/>
        </a:p>
      </dgm:t>
    </dgm:pt>
    <dgm:pt modelId="{C7C1107C-4619-496F-B2F1-E4C587A3B088}">
      <dgm:prSet phldrT="[Текст]"/>
      <dgm:spPr/>
      <dgm:t>
        <a:bodyPr/>
        <a:lstStyle/>
        <a:p>
          <a:r>
            <a:rPr lang="ru-RU" dirty="0" smtClean="0"/>
            <a:t>2 </a:t>
          </a:r>
          <a:endParaRPr lang="ru-RU" dirty="0"/>
        </a:p>
      </dgm:t>
    </dgm:pt>
    <dgm:pt modelId="{E31A1F3D-B57B-48C7-A996-E73F4B15FA17}" type="parTrans" cxnId="{68FE8074-F3BB-4A7F-9E75-0186853CDF4D}">
      <dgm:prSet/>
      <dgm:spPr/>
      <dgm:t>
        <a:bodyPr/>
        <a:lstStyle/>
        <a:p>
          <a:endParaRPr lang="ru-RU"/>
        </a:p>
      </dgm:t>
    </dgm:pt>
    <dgm:pt modelId="{E3CB3BE1-566F-4D11-A121-A1DA2486F1AA}" type="sibTrans" cxnId="{68FE8074-F3BB-4A7F-9E75-0186853CDF4D}">
      <dgm:prSet/>
      <dgm:spPr/>
      <dgm:t>
        <a:bodyPr/>
        <a:lstStyle/>
        <a:p>
          <a:endParaRPr lang="ru-RU"/>
        </a:p>
      </dgm:t>
    </dgm:pt>
    <dgm:pt modelId="{C1E3531B-792C-4DF9-A915-9ABD21F48E3A}">
      <dgm:prSet phldrT="[Текст]" custT="1"/>
      <dgm:spPr/>
      <dgm:t>
        <a:bodyPr/>
        <a:lstStyle/>
        <a:p>
          <a:r>
            <a:rPr lang="ru-RU" sz="1400" dirty="0" smtClean="0"/>
            <a:t>На молоке</a:t>
          </a:r>
          <a:endParaRPr lang="ru-RU" sz="1400" dirty="0"/>
        </a:p>
      </dgm:t>
    </dgm:pt>
    <dgm:pt modelId="{BBFE18D0-4995-44C2-859B-55F16A2FC87F}" type="parTrans" cxnId="{4704F189-DCB0-4FE4-AB45-E05852C96065}">
      <dgm:prSet/>
      <dgm:spPr/>
      <dgm:t>
        <a:bodyPr/>
        <a:lstStyle/>
        <a:p>
          <a:endParaRPr lang="ru-RU"/>
        </a:p>
      </dgm:t>
    </dgm:pt>
    <dgm:pt modelId="{C0C993EF-2729-4C5F-AFA0-B36A2AA7016D}" type="sibTrans" cxnId="{4704F189-DCB0-4FE4-AB45-E05852C96065}">
      <dgm:prSet/>
      <dgm:spPr/>
      <dgm:t>
        <a:bodyPr/>
        <a:lstStyle/>
        <a:p>
          <a:endParaRPr lang="ru-RU"/>
        </a:p>
      </dgm:t>
    </dgm:pt>
    <dgm:pt modelId="{B522D705-20C3-437D-BE97-7F36C059BB4E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79A93836-EE33-401F-820F-D96D589D0589}" type="parTrans" cxnId="{32772C7E-2D35-41BA-93D2-89B80D76B20B}">
      <dgm:prSet/>
      <dgm:spPr/>
      <dgm:t>
        <a:bodyPr/>
        <a:lstStyle/>
        <a:p>
          <a:endParaRPr lang="ru-RU"/>
        </a:p>
      </dgm:t>
    </dgm:pt>
    <dgm:pt modelId="{2784C5E2-0D5F-4572-B517-99D0652A305A}" type="sibTrans" cxnId="{32772C7E-2D35-41BA-93D2-89B80D76B20B}">
      <dgm:prSet/>
      <dgm:spPr/>
      <dgm:t>
        <a:bodyPr/>
        <a:lstStyle/>
        <a:p>
          <a:endParaRPr lang="ru-RU"/>
        </a:p>
      </dgm:t>
    </dgm:pt>
    <dgm:pt modelId="{E45BFC8B-51A2-4903-A42B-BABDD58573D9}">
      <dgm:prSet phldrT="[Текст]" custT="1"/>
      <dgm:spPr/>
      <dgm:t>
        <a:bodyPr/>
        <a:lstStyle/>
        <a:p>
          <a:r>
            <a:rPr lang="ru-RU" sz="1400" dirty="0" smtClean="0"/>
            <a:t>Хлебный квас;</a:t>
          </a:r>
          <a:endParaRPr lang="ru-RU" sz="1400" dirty="0"/>
        </a:p>
      </dgm:t>
    </dgm:pt>
    <dgm:pt modelId="{03C0F34C-DE1D-4CD2-B8C3-147670A7D460}" type="parTrans" cxnId="{E328770C-692E-42CD-87E1-D4B39E5DCCD2}">
      <dgm:prSet/>
      <dgm:spPr/>
      <dgm:t>
        <a:bodyPr/>
        <a:lstStyle/>
        <a:p>
          <a:endParaRPr lang="ru-RU"/>
        </a:p>
      </dgm:t>
    </dgm:pt>
    <dgm:pt modelId="{8592136F-3FF0-4D0A-A1BC-0EA1505200C9}" type="sibTrans" cxnId="{E328770C-692E-42CD-87E1-D4B39E5DCCD2}">
      <dgm:prSet/>
      <dgm:spPr/>
      <dgm:t>
        <a:bodyPr/>
        <a:lstStyle/>
        <a:p>
          <a:endParaRPr lang="ru-RU"/>
        </a:p>
      </dgm:t>
    </dgm:pt>
    <dgm:pt modelId="{E6344F25-31F6-46E4-BBAD-48F7FA92666A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6D768A23-C910-45EA-9392-A4435D52447B}" type="parTrans" cxnId="{1C6CF507-0E84-4F11-A98C-419362A1D5E3}">
      <dgm:prSet/>
      <dgm:spPr/>
      <dgm:t>
        <a:bodyPr/>
        <a:lstStyle/>
        <a:p>
          <a:endParaRPr lang="ru-RU"/>
        </a:p>
      </dgm:t>
    </dgm:pt>
    <dgm:pt modelId="{B90C1344-4475-4746-92CC-F3A3EC9BDEDA}" type="sibTrans" cxnId="{1C6CF507-0E84-4F11-A98C-419362A1D5E3}">
      <dgm:prSet/>
      <dgm:spPr/>
      <dgm:t>
        <a:bodyPr/>
        <a:lstStyle/>
        <a:p>
          <a:endParaRPr lang="ru-RU"/>
        </a:p>
      </dgm:t>
    </dgm:pt>
    <dgm:pt modelId="{2D3C9480-758A-4262-8762-C35BE39FADB3}">
      <dgm:prSet phldrT="[Текст]" custT="1"/>
      <dgm:spPr/>
      <dgm:t>
        <a:bodyPr/>
        <a:lstStyle/>
        <a:p>
          <a:r>
            <a:rPr lang="ru-RU" sz="1400" dirty="0" smtClean="0"/>
            <a:t>Фруктовые </a:t>
          </a:r>
          <a:r>
            <a:rPr lang="ru-RU" sz="1400" smtClean="0"/>
            <a:t>отвары; (сладкие)</a:t>
          </a:r>
          <a:endParaRPr lang="ru-RU" sz="1400" dirty="0"/>
        </a:p>
      </dgm:t>
    </dgm:pt>
    <dgm:pt modelId="{BA394564-B66C-4491-AF60-E90D4D461E06}" type="parTrans" cxnId="{265366B3-E6CF-4482-BD1B-2F4C2D5E6A90}">
      <dgm:prSet/>
      <dgm:spPr/>
      <dgm:t>
        <a:bodyPr/>
        <a:lstStyle/>
        <a:p>
          <a:endParaRPr lang="ru-RU"/>
        </a:p>
      </dgm:t>
    </dgm:pt>
    <dgm:pt modelId="{A237A340-9BC7-4014-A20F-14ABE2C5AE4B}" type="sibTrans" cxnId="{265366B3-E6CF-4482-BD1B-2F4C2D5E6A90}">
      <dgm:prSet/>
      <dgm:spPr/>
      <dgm:t>
        <a:bodyPr/>
        <a:lstStyle/>
        <a:p>
          <a:endParaRPr lang="ru-RU"/>
        </a:p>
      </dgm:t>
    </dgm:pt>
    <dgm:pt modelId="{084868D8-8403-4E5E-9E22-02F94A782C2F}">
      <dgm:prSet phldrT="[Текст]" custT="1"/>
      <dgm:spPr/>
      <dgm:t>
        <a:bodyPr/>
        <a:lstStyle/>
        <a:p>
          <a:pPr marL="114300" indent="0"/>
          <a:r>
            <a:rPr lang="ru-RU" sz="1400" dirty="0" smtClean="0"/>
            <a:t>Костный;</a:t>
          </a:r>
          <a:endParaRPr lang="ru-RU" sz="1400" dirty="0"/>
        </a:p>
      </dgm:t>
    </dgm:pt>
    <dgm:pt modelId="{A627C86B-46D7-4DF1-933F-3264E32E7746}" type="parTrans" cxnId="{A81A3491-1B56-4369-94C5-405E40FB978A}">
      <dgm:prSet/>
      <dgm:spPr/>
      <dgm:t>
        <a:bodyPr/>
        <a:lstStyle/>
        <a:p>
          <a:endParaRPr lang="ru-RU"/>
        </a:p>
      </dgm:t>
    </dgm:pt>
    <dgm:pt modelId="{EA5B427B-86FF-49A3-8D9A-CE7D05417895}" type="sibTrans" cxnId="{A81A3491-1B56-4369-94C5-405E40FB978A}">
      <dgm:prSet/>
      <dgm:spPr/>
      <dgm:t>
        <a:bodyPr/>
        <a:lstStyle/>
        <a:p>
          <a:endParaRPr lang="ru-RU"/>
        </a:p>
      </dgm:t>
    </dgm:pt>
    <dgm:pt modelId="{9620887C-BDC1-4EE3-BB96-637B8BBB153E}">
      <dgm:prSet phldrT="[Текст]" custT="1"/>
      <dgm:spPr/>
      <dgm:t>
        <a:bodyPr/>
        <a:lstStyle/>
        <a:p>
          <a:pPr marL="0" indent="88900"/>
          <a:r>
            <a:rPr lang="ru-RU" sz="1400" dirty="0" smtClean="0"/>
            <a:t>Из с/х птицы;</a:t>
          </a:r>
          <a:endParaRPr lang="ru-RU" sz="1400" dirty="0"/>
        </a:p>
      </dgm:t>
    </dgm:pt>
    <dgm:pt modelId="{DD434BFA-8929-47C0-9902-5B89EB451887}" type="parTrans" cxnId="{60F2987F-ABC6-4E4A-9CAC-5D370A3EF067}">
      <dgm:prSet/>
      <dgm:spPr/>
      <dgm:t>
        <a:bodyPr/>
        <a:lstStyle/>
        <a:p>
          <a:endParaRPr lang="ru-RU"/>
        </a:p>
      </dgm:t>
    </dgm:pt>
    <dgm:pt modelId="{312A7F1B-8309-4F1E-AA4B-D2DFAF6BA72B}" type="sibTrans" cxnId="{60F2987F-ABC6-4E4A-9CAC-5D370A3EF067}">
      <dgm:prSet/>
      <dgm:spPr/>
      <dgm:t>
        <a:bodyPr/>
        <a:lstStyle/>
        <a:p>
          <a:endParaRPr lang="ru-RU"/>
        </a:p>
      </dgm:t>
    </dgm:pt>
    <dgm:pt modelId="{98CEB94A-2202-4C00-8B89-AD4CE2BC37B1}">
      <dgm:prSet phldrT="[Текст]" custT="1"/>
      <dgm:spPr/>
      <dgm:t>
        <a:bodyPr/>
        <a:lstStyle/>
        <a:p>
          <a:pPr marL="114300" indent="0"/>
          <a:r>
            <a:rPr lang="ru-RU" sz="1400" dirty="0" smtClean="0"/>
            <a:t>Грибной;</a:t>
          </a:r>
          <a:endParaRPr lang="ru-RU" sz="1400" dirty="0"/>
        </a:p>
      </dgm:t>
    </dgm:pt>
    <dgm:pt modelId="{7F19A4B7-2369-4494-AEF1-0D8C27D8A639}" type="parTrans" cxnId="{A95B9976-3427-4B20-95ED-B0A437EC70F0}">
      <dgm:prSet/>
      <dgm:spPr/>
      <dgm:t>
        <a:bodyPr/>
        <a:lstStyle/>
        <a:p>
          <a:endParaRPr lang="ru-RU"/>
        </a:p>
      </dgm:t>
    </dgm:pt>
    <dgm:pt modelId="{58993299-CA4A-43AA-BD88-AF2C8AF20407}" type="sibTrans" cxnId="{A95B9976-3427-4B20-95ED-B0A437EC70F0}">
      <dgm:prSet/>
      <dgm:spPr/>
      <dgm:t>
        <a:bodyPr/>
        <a:lstStyle/>
        <a:p>
          <a:endParaRPr lang="ru-RU"/>
        </a:p>
      </dgm:t>
    </dgm:pt>
    <dgm:pt modelId="{28C8AC6C-287D-4AD4-8FC6-091BBF39D280}">
      <dgm:prSet phldrT="[Текст]" custT="1"/>
      <dgm:spPr/>
      <dgm:t>
        <a:bodyPr/>
        <a:lstStyle/>
        <a:p>
          <a:pPr marL="114300" indent="0"/>
          <a:r>
            <a:rPr lang="ru-RU" sz="1400" dirty="0" smtClean="0"/>
            <a:t>Рыбный;</a:t>
          </a:r>
          <a:endParaRPr lang="ru-RU" sz="1400" dirty="0"/>
        </a:p>
      </dgm:t>
    </dgm:pt>
    <dgm:pt modelId="{560D4CA6-0A0F-4AB9-955D-DDB4A0DDE26A}" type="parTrans" cxnId="{B4881E6C-5944-4CC7-8A9A-1A67479DC893}">
      <dgm:prSet/>
      <dgm:spPr/>
      <dgm:t>
        <a:bodyPr/>
        <a:lstStyle/>
        <a:p>
          <a:endParaRPr lang="ru-RU"/>
        </a:p>
      </dgm:t>
    </dgm:pt>
    <dgm:pt modelId="{68A4B79A-C154-46C2-BF62-6919EDD6913A}" type="sibTrans" cxnId="{B4881E6C-5944-4CC7-8A9A-1A67479DC893}">
      <dgm:prSet/>
      <dgm:spPr/>
      <dgm:t>
        <a:bodyPr/>
        <a:lstStyle/>
        <a:p>
          <a:endParaRPr lang="ru-RU"/>
        </a:p>
      </dgm:t>
    </dgm:pt>
    <dgm:pt modelId="{CADCEDB4-9468-4AE0-96ED-3A07338C5387}">
      <dgm:prSet phldrT="[Текст]" custT="1"/>
      <dgm:spPr/>
      <dgm:t>
        <a:bodyPr/>
        <a:lstStyle/>
        <a:p>
          <a:pPr marL="114300" indent="0"/>
          <a:r>
            <a:rPr lang="ru-RU" sz="1400" dirty="0" smtClean="0"/>
            <a:t>Овощной;</a:t>
          </a:r>
          <a:endParaRPr lang="ru-RU" sz="1400" dirty="0"/>
        </a:p>
      </dgm:t>
    </dgm:pt>
    <dgm:pt modelId="{0ADE171E-CC1B-455F-865F-57139293E80B}" type="parTrans" cxnId="{4F30E8A4-11FE-4389-B2A3-35AC8C5ABF88}">
      <dgm:prSet/>
      <dgm:spPr/>
      <dgm:t>
        <a:bodyPr/>
        <a:lstStyle/>
        <a:p>
          <a:endParaRPr lang="ru-RU"/>
        </a:p>
      </dgm:t>
    </dgm:pt>
    <dgm:pt modelId="{2AEF7F9A-88FD-4254-B453-15F40AFD72F3}" type="sibTrans" cxnId="{4F30E8A4-11FE-4389-B2A3-35AC8C5ABF88}">
      <dgm:prSet/>
      <dgm:spPr/>
      <dgm:t>
        <a:bodyPr/>
        <a:lstStyle/>
        <a:p>
          <a:endParaRPr lang="ru-RU"/>
        </a:p>
      </dgm:t>
    </dgm:pt>
    <dgm:pt modelId="{C59CB8BB-3EAA-4AB4-9BD3-9A10CB4E3A29}">
      <dgm:prSet phldrT="[Текст]" custT="1"/>
      <dgm:spPr/>
      <dgm:t>
        <a:bodyPr/>
        <a:lstStyle/>
        <a:p>
          <a:pPr marL="114300" indent="0"/>
          <a:r>
            <a:rPr lang="ru-RU" sz="1400" dirty="0" smtClean="0"/>
            <a:t>Из круп; </a:t>
          </a:r>
          <a:endParaRPr lang="ru-RU" sz="1400" dirty="0"/>
        </a:p>
      </dgm:t>
    </dgm:pt>
    <dgm:pt modelId="{D292379C-CFEC-4675-8E97-0FA9FAC6B8C9}" type="parTrans" cxnId="{0C290BF9-03AE-4E78-9B8D-79BF09DF7731}">
      <dgm:prSet/>
      <dgm:spPr/>
      <dgm:t>
        <a:bodyPr/>
        <a:lstStyle/>
        <a:p>
          <a:endParaRPr lang="ru-RU"/>
        </a:p>
      </dgm:t>
    </dgm:pt>
    <dgm:pt modelId="{9334B183-590A-44C8-80C3-0953EE5663B2}" type="sibTrans" cxnId="{0C290BF9-03AE-4E78-9B8D-79BF09DF7731}">
      <dgm:prSet/>
      <dgm:spPr/>
      <dgm:t>
        <a:bodyPr/>
        <a:lstStyle/>
        <a:p>
          <a:endParaRPr lang="ru-RU"/>
        </a:p>
      </dgm:t>
    </dgm:pt>
    <dgm:pt modelId="{9335CBC0-2FAB-434B-98E1-02C0C27DABFC}">
      <dgm:prSet phldrT="[Текст]" custT="1"/>
      <dgm:spPr/>
      <dgm:t>
        <a:bodyPr/>
        <a:lstStyle/>
        <a:p>
          <a:pPr marL="114300" indent="0"/>
          <a:r>
            <a:rPr lang="ru-RU" sz="1400" dirty="0" smtClean="0"/>
            <a:t>из макаронных изделий.</a:t>
          </a:r>
          <a:endParaRPr lang="ru-RU" sz="1400" dirty="0"/>
        </a:p>
      </dgm:t>
    </dgm:pt>
    <dgm:pt modelId="{0D8F4F35-535B-431D-8CEC-79E993E5DA3D}" type="parTrans" cxnId="{FACCA963-FCB8-4CCD-9B22-D176BD50A697}">
      <dgm:prSet/>
      <dgm:spPr/>
      <dgm:t>
        <a:bodyPr/>
        <a:lstStyle/>
        <a:p>
          <a:endParaRPr lang="ru-RU"/>
        </a:p>
      </dgm:t>
    </dgm:pt>
    <dgm:pt modelId="{BCB36403-99F5-4CEA-8D52-F6BE3BF550E4}" type="sibTrans" cxnId="{FACCA963-FCB8-4CCD-9B22-D176BD50A697}">
      <dgm:prSet/>
      <dgm:spPr/>
      <dgm:t>
        <a:bodyPr/>
        <a:lstStyle/>
        <a:p>
          <a:endParaRPr lang="ru-RU"/>
        </a:p>
      </dgm:t>
    </dgm:pt>
    <dgm:pt modelId="{5F778E3B-1366-48B5-AA59-6273DAA3F927}">
      <dgm:prSet phldrT="[Текст]" custT="1"/>
      <dgm:spPr/>
      <dgm:t>
        <a:bodyPr/>
        <a:lstStyle/>
        <a:p>
          <a:pPr marL="114300" indent="0"/>
          <a:r>
            <a:rPr lang="ru-RU" sz="1400" dirty="0" smtClean="0"/>
            <a:t>Мясо-костный;</a:t>
          </a:r>
          <a:endParaRPr lang="ru-RU" sz="1400" dirty="0"/>
        </a:p>
      </dgm:t>
    </dgm:pt>
    <dgm:pt modelId="{496E2E74-47D3-4E2C-A6E8-07FBD2357B3B}" type="parTrans" cxnId="{1920BDAC-C264-4E13-A234-91B51440BD13}">
      <dgm:prSet/>
      <dgm:spPr/>
      <dgm:t>
        <a:bodyPr/>
        <a:lstStyle/>
        <a:p>
          <a:endParaRPr lang="ru-RU"/>
        </a:p>
      </dgm:t>
    </dgm:pt>
    <dgm:pt modelId="{4091EE0C-299E-46B1-9062-2833C06F6662}" type="sibTrans" cxnId="{1920BDAC-C264-4E13-A234-91B51440BD13}">
      <dgm:prSet/>
      <dgm:spPr/>
      <dgm:t>
        <a:bodyPr/>
        <a:lstStyle/>
        <a:p>
          <a:endParaRPr lang="ru-RU"/>
        </a:p>
      </dgm:t>
    </dgm:pt>
    <dgm:pt modelId="{4E68BA3C-98C6-4916-AC2F-0C14BBF75DD4}">
      <dgm:prSet phldrT="[Текст]" custT="1"/>
      <dgm:spPr/>
      <dgm:t>
        <a:bodyPr/>
        <a:lstStyle/>
        <a:p>
          <a:r>
            <a:rPr lang="ru-RU" sz="1400" dirty="0" smtClean="0"/>
            <a:t>Сыворотка;</a:t>
          </a:r>
          <a:endParaRPr lang="ru-RU" sz="1400" dirty="0"/>
        </a:p>
      </dgm:t>
    </dgm:pt>
    <dgm:pt modelId="{B1E88A63-3B3E-43EF-AF60-1D6277FC76BB}" type="parTrans" cxnId="{60BCAAA0-A0F2-4AB0-A069-209685D350D8}">
      <dgm:prSet/>
      <dgm:spPr/>
      <dgm:t>
        <a:bodyPr/>
        <a:lstStyle/>
        <a:p>
          <a:endParaRPr lang="ru-RU"/>
        </a:p>
      </dgm:t>
    </dgm:pt>
    <dgm:pt modelId="{8149A7AA-919B-4644-ABD9-22A8291DD025}" type="sibTrans" cxnId="{60BCAAA0-A0F2-4AB0-A069-209685D350D8}">
      <dgm:prSet/>
      <dgm:spPr/>
      <dgm:t>
        <a:bodyPr/>
        <a:lstStyle/>
        <a:p>
          <a:endParaRPr lang="ru-RU"/>
        </a:p>
      </dgm:t>
    </dgm:pt>
    <dgm:pt modelId="{63F3526A-51C7-4A87-A2E1-C30430473A5A}">
      <dgm:prSet phldrT="[Текст]" custT="1"/>
      <dgm:spPr/>
      <dgm:t>
        <a:bodyPr/>
        <a:lstStyle/>
        <a:p>
          <a:r>
            <a:rPr lang="ru-RU" sz="1400" dirty="0" smtClean="0"/>
            <a:t>Кислое молоко;</a:t>
          </a:r>
          <a:endParaRPr lang="ru-RU" sz="1400" dirty="0"/>
        </a:p>
      </dgm:t>
    </dgm:pt>
    <dgm:pt modelId="{1C2492EF-2943-4303-9A36-B737F9078BCD}" type="parTrans" cxnId="{D621D75C-9E6E-465E-B0E8-7F2662B7E895}">
      <dgm:prSet/>
      <dgm:spPr/>
      <dgm:t>
        <a:bodyPr/>
        <a:lstStyle/>
        <a:p>
          <a:endParaRPr lang="ru-RU"/>
        </a:p>
      </dgm:t>
    </dgm:pt>
    <dgm:pt modelId="{3E32F57C-2367-4CBC-94EC-04D58E9D809A}" type="sibTrans" cxnId="{D621D75C-9E6E-465E-B0E8-7F2662B7E895}">
      <dgm:prSet/>
      <dgm:spPr/>
      <dgm:t>
        <a:bodyPr/>
        <a:lstStyle/>
        <a:p>
          <a:endParaRPr lang="ru-RU"/>
        </a:p>
      </dgm:t>
    </dgm:pt>
    <dgm:pt modelId="{EFA688E9-5DAA-4727-A30E-9575D87C8C23}">
      <dgm:prSet phldrT="[Текст]" custT="1"/>
      <dgm:spPr/>
      <dgm:t>
        <a:bodyPr/>
        <a:lstStyle/>
        <a:p>
          <a:r>
            <a:rPr lang="ru-RU" sz="1400" dirty="0" smtClean="0"/>
            <a:t>Охлажденный овощной отвар;</a:t>
          </a:r>
          <a:endParaRPr lang="ru-RU" sz="1400" dirty="0"/>
        </a:p>
      </dgm:t>
    </dgm:pt>
    <dgm:pt modelId="{701C55BF-2FF3-44DB-82BC-BA9910D6630D}" type="parTrans" cxnId="{CEF53537-9372-4792-AA29-DC96A1334C9D}">
      <dgm:prSet/>
      <dgm:spPr/>
      <dgm:t>
        <a:bodyPr/>
        <a:lstStyle/>
        <a:p>
          <a:endParaRPr lang="ru-RU"/>
        </a:p>
      </dgm:t>
    </dgm:pt>
    <dgm:pt modelId="{6FBC6602-8413-418E-98EE-24450EF4D14E}" type="sibTrans" cxnId="{CEF53537-9372-4792-AA29-DC96A1334C9D}">
      <dgm:prSet/>
      <dgm:spPr/>
      <dgm:t>
        <a:bodyPr/>
        <a:lstStyle/>
        <a:p>
          <a:endParaRPr lang="ru-RU"/>
        </a:p>
      </dgm:t>
    </dgm:pt>
    <dgm:pt modelId="{F353F3F3-E5BE-4327-9448-9E1300BD5FEF}">
      <dgm:prSet phldrT="[Текст]" custT="1"/>
      <dgm:spPr/>
      <dgm:t>
        <a:bodyPr/>
        <a:lstStyle/>
        <a:p>
          <a:r>
            <a:rPr lang="ru-RU" sz="1400" dirty="0" smtClean="0"/>
            <a:t>Охлажденные и процеженные бульоны;</a:t>
          </a:r>
          <a:endParaRPr lang="ru-RU" sz="1400" dirty="0"/>
        </a:p>
      </dgm:t>
    </dgm:pt>
    <dgm:pt modelId="{FEB76251-3E9F-47EE-8370-A84B65495619}" type="parTrans" cxnId="{99C5AE9C-4ECF-403C-86B5-9952A10C8B7D}">
      <dgm:prSet/>
      <dgm:spPr/>
      <dgm:t>
        <a:bodyPr/>
        <a:lstStyle/>
        <a:p>
          <a:endParaRPr lang="ru-RU"/>
        </a:p>
      </dgm:t>
    </dgm:pt>
    <dgm:pt modelId="{D9E23A07-7DF6-40F5-82C5-B544604576A3}" type="sibTrans" cxnId="{99C5AE9C-4ECF-403C-86B5-9952A10C8B7D}">
      <dgm:prSet/>
      <dgm:spPr/>
      <dgm:t>
        <a:bodyPr/>
        <a:lstStyle/>
        <a:p>
          <a:endParaRPr lang="ru-RU"/>
        </a:p>
      </dgm:t>
    </dgm:pt>
    <dgm:pt modelId="{FE9A6F3F-7D2B-4579-B898-68C348566EF1}">
      <dgm:prSet phldrT="[Текст]" custT="1"/>
      <dgm:spPr/>
      <dgm:t>
        <a:bodyPr/>
        <a:lstStyle/>
        <a:p>
          <a:r>
            <a:rPr lang="ru-RU" sz="1400" dirty="0" smtClean="0"/>
            <a:t>Отвары из хлебных сухарей</a:t>
          </a:r>
          <a:endParaRPr lang="ru-RU" sz="1400" dirty="0"/>
        </a:p>
      </dgm:t>
    </dgm:pt>
    <dgm:pt modelId="{3B20CB4C-24B4-4D78-A5B2-46A2B13922BB}" type="parTrans" cxnId="{551C4CBE-4AB7-4D3B-98BE-67A39D3EA83A}">
      <dgm:prSet/>
      <dgm:spPr/>
      <dgm:t>
        <a:bodyPr/>
        <a:lstStyle/>
        <a:p>
          <a:endParaRPr lang="ru-RU"/>
        </a:p>
      </dgm:t>
    </dgm:pt>
    <dgm:pt modelId="{95657D55-1801-4948-BD15-081A19F19614}" type="sibTrans" cxnId="{551C4CBE-4AB7-4D3B-98BE-67A39D3EA83A}">
      <dgm:prSet/>
      <dgm:spPr/>
      <dgm:t>
        <a:bodyPr/>
        <a:lstStyle/>
        <a:p>
          <a:endParaRPr lang="ru-RU"/>
        </a:p>
      </dgm:t>
    </dgm:pt>
    <dgm:pt modelId="{8C94A9E9-660B-4874-8853-8E7A8EFF783D}">
      <dgm:prSet phldrT="[Текст]" custT="1"/>
      <dgm:spPr/>
      <dgm:t>
        <a:bodyPr/>
        <a:lstStyle/>
        <a:p>
          <a:r>
            <a:rPr lang="ru-RU" sz="1400" dirty="0" smtClean="0"/>
            <a:t>Ягодные отвары (сладкие)</a:t>
          </a:r>
          <a:endParaRPr lang="ru-RU" sz="1400" dirty="0"/>
        </a:p>
      </dgm:t>
    </dgm:pt>
    <dgm:pt modelId="{7F9977C4-9D47-42D9-9C10-764BCE786443}" type="parTrans" cxnId="{B35AE4B8-F0E0-4D98-893B-303BD64A5A45}">
      <dgm:prSet/>
      <dgm:spPr/>
      <dgm:t>
        <a:bodyPr/>
        <a:lstStyle/>
        <a:p>
          <a:endParaRPr lang="ru-RU"/>
        </a:p>
      </dgm:t>
    </dgm:pt>
    <dgm:pt modelId="{69E577E4-DC8C-4297-9950-8DC9D50C37AE}" type="sibTrans" cxnId="{B35AE4B8-F0E0-4D98-893B-303BD64A5A45}">
      <dgm:prSet/>
      <dgm:spPr/>
      <dgm:t>
        <a:bodyPr/>
        <a:lstStyle/>
        <a:p>
          <a:endParaRPr lang="ru-RU"/>
        </a:p>
      </dgm:t>
    </dgm:pt>
    <dgm:pt modelId="{A8234A30-DB9B-4749-8501-4F149246A058}" type="pres">
      <dgm:prSet presAssocID="{C2F4058E-E4A7-4791-86B4-820CBCAC9B0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A7B467-0E58-4977-958F-8F54090A9688}" type="pres">
      <dgm:prSet presAssocID="{C2F4058E-E4A7-4791-86B4-820CBCAC9B0B}" presName="children" presStyleCnt="0"/>
      <dgm:spPr/>
    </dgm:pt>
    <dgm:pt modelId="{6ECDDC67-4253-42CD-AC2B-925523BAED39}" type="pres">
      <dgm:prSet presAssocID="{C2F4058E-E4A7-4791-86B4-820CBCAC9B0B}" presName="child1group" presStyleCnt="0"/>
      <dgm:spPr/>
    </dgm:pt>
    <dgm:pt modelId="{9179E7BB-41EE-4B8A-9424-F06CC22820C6}" type="pres">
      <dgm:prSet presAssocID="{C2F4058E-E4A7-4791-86B4-820CBCAC9B0B}" presName="child1" presStyleLbl="bgAcc1" presStyleIdx="0" presStyleCnt="4" custScaleX="163558" custScaleY="122191" custLinFactNeighborX="-25736" custLinFactNeighborY="21460"/>
      <dgm:spPr/>
      <dgm:t>
        <a:bodyPr/>
        <a:lstStyle/>
        <a:p>
          <a:endParaRPr lang="ru-RU"/>
        </a:p>
      </dgm:t>
    </dgm:pt>
    <dgm:pt modelId="{D2E8A039-2E16-447E-827D-F4F8D89C04C3}" type="pres">
      <dgm:prSet presAssocID="{C2F4058E-E4A7-4791-86B4-820CBCAC9B0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27442-6CFE-41F0-86EA-BB799A9986CB}" type="pres">
      <dgm:prSet presAssocID="{C2F4058E-E4A7-4791-86B4-820CBCAC9B0B}" presName="child2group" presStyleCnt="0"/>
      <dgm:spPr/>
    </dgm:pt>
    <dgm:pt modelId="{0ED6B1DE-C07B-4477-A5DA-8B4C2B4B8C4A}" type="pres">
      <dgm:prSet presAssocID="{C2F4058E-E4A7-4791-86B4-820CBCAC9B0B}" presName="child2" presStyleLbl="bgAcc1" presStyleIdx="1" presStyleCnt="4" custScaleX="98689" custScaleY="101733" custLinFactNeighborX="42804" custLinFactNeighborY="20053"/>
      <dgm:spPr/>
      <dgm:t>
        <a:bodyPr/>
        <a:lstStyle/>
        <a:p>
          <a:endParaRPr lang="ru-RU"/>
        </a:p>
      </dgm:t>
    </dgm:pt>
    <dgm:pt modelId="{04C5FD08-140E-43FA-83AB-DF96E6777BC2}" type="pres">
      <dgm:prSet presAssocID="{C2F4058E-E4A7-4791-86B4-820CBCAC9B0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77E79-2582-4137-AED9-BA1965F9B86E}" type="pres">
      <dgm:prSet presAssocID="{C2F4058E-E4A7-4791-86B4-820CBCAC9B0B}" presName="child3group" presStyleCnt="0"/>
      <dgm:spPr/>
    </dgm:pt>
    <dgm:pt modelId="{D236A4FB-B074-428B-B718-BA83E975CEE4}" type="pres">
      <dgm:prSet presAssocID="{C2F4058E-E4A7-4791-86B4-820CBCAC9B0B}" presName="child3" presStyleLbl="bgAcc1" presStyleIdx="2" presStyleCnt="4" custScaleX="132825" custScaleY="164654" custLinFactNeighborX="20968" custLinFactNeighborY="-25313"/>
      <dgm:spPr/>
      <dgm:t>
        <a:bodyPr/>
        <a:lstStyle/>
        <a:p>
          <a:endParaRPr lang="ru-RU"/>
        </a:p>
      </dgm:t>
    </dgm:pt>
    <dgm:pt modelId="{A6E83266-CEEE-4C4C-AA62-E0DA62E50A01}" type="pres">
      <dgm:prSet presAssocID="{C2F4058E-E4A7-4791-86B4-820CBCAC9B0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66CF7-D0C4-475B-810A-845DEE409637}" type="pres">
      <dgm:prSet presAssocID="{C2F4058E-E4A7-4791-86B4-820CBCAC9B0B}" presName="child4group" presStyleCnt="0"/>
      <dgm:spPr/>
    </dgm:pt>
    <dgm:pt modelId="{6466009C-73A8-4A83-97CE-E70ACD9ECAD7}" type="pres">
      <dgm:prSet presAssocID="{C2F4058E-E4A7-4791-86B4-820CBCAC9B0B}" presName="child4" presStyleLbl="bgAcc1" presStyleIdx="3" presStyleCnt="4" custLinFactNeighborX="-56793" custLinFactNeighborY="31407"/>
      <dgm:spPr/>
      <dgm:t>
        <a:bodyPr/>
        <a:lstStyle/>
        <a:p>
          <a:endParaRPr lang="ru-RU"/>
        </a:p>
      </dgm:t>
    </dgm:pt>
    <dgm:pt modelId="{0EF13E90-DD3B-412F-BCB2-9E708B89F12C}" type="pres">
      <dgm:prSet presAssocID="{C2F4058E-E4A7-4791-86B4-820CBCAC9B0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85E17-8D49-42A0-8B58-7795D5F10E5C}" type="pres">
      <dgm:prSet presAssocID="{C2F4058E-E4A7-4791-86B4-820CBCAC9B0B}" presName="childPlaceholder" presStyleCnt="0"/>
      <dgm:spPr/>
    </dgm:pt>
    <dgm:pt modelId="{17957C21-E287-4FD8-A9D0-A19F3328D243}" type="pres">
      <dgm:prSet presAssocID="{C2F4058E-E4A7-4791-86B4-820CBCAC9B0B}" presName="circle" presStyleCnt="0"/>
      <dgm:spPr/>
    </dgm:pt>
    <dgm:pt modelId="{38E03C4C-9C42-4CC2-8A37-8B04B0E5520D}" type="pres">
      <dgm:prSet presAssocID="{C2F4058E-E4A7-4791-86B4-820CBCAC9B0B}" presName="quadrant1" presStyleLbl="node1" presStyleIdx="0" presStyleCnt="4" custLinFactNeighborX="3496" custLinFactNeighborY="-175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FB3F6-FBFF-4436-A943-85612D118A62}" type="pres">
      <dgm:prSet presAssocID="{C2F4058E-E4A7-4791-86B4-820CBCAC9B0B}" presName="quadrant2" presStyleLbl="node1" presStyleIdx="1" presStyleCnt="4" custLinFactNeighborX="53273" custLinFactNeighborY="-51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F4827-9C49-44F7-A4CF-F5EA1025A97C}" type="pres">
      <dgm:prSet presAssocID="{C2F4058E-E4A7-4791-86B4-820CBCAC9B0B}" presName="quadrant3" presStyleLbl="node1" presStyleIdx="2" presStyleCnt="4" custLinFactNeighborX="-5467" custLinFactNeighborY="14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9D8AE-2F83-4C26-BD94-04804F3F2466}" type="pres">
      <dgm:prSet presAssocID="{C2F4058E-E4A7-4791-86B4-820CBCAC9B0B}" presName="quadrant4" presStyleLbl="node1" presStyleIdx="3" presStyleCnt="4" custLinFactNeighborX="-24295" custLinFactNeighborY="-78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963A4-496E-4740-9551-3D174640D2A4}" type="pres">
      <dgm:prSet presAssocID="{C2F4058E-E4A7-4791-86B4-820CBCAC9B0B}" presName="quadrantPlaceholder" presStyleCnt="0"/>
      <dgm:spPr/>
    </dgm:pt>
    <dgm:pt modelId="{0B867E36-BA0E-45FB-A4C1-F57DB3CB965E}" type="pres">
      <dgm:prSet presAssocID="{C2F4058E-E4A7-4791-86B4-820CBCAC9B0B}" presName="center1" presStyleLbl="fgShp" presStyleIdx="0" presStyleCnt="2"/>
      <dgm:spPr/>
    </dgm:pt>
    <dgm:pt modelId="{E21BBBF3-7D37-47C3-8624-E9052889944B}" type="pres">
      <dgm:prSet presAssocID="{C2F4058E-E4A7-4791-86B4-820CBCAC9B0B}" presName="center2" presStyleLbl="fgShp" presStyleIdx="1" presStyleCnt="2"/>
      <dgm:spPr/>
    </dgm:pt>
  </dgm:ptLst>
  <dgm:cxnLst>
    <dgm:cxn modelId="{4704F189-DCB0-4FE4-AB45-E05852C96065}" srcId="{C7C1107C-4619-496F-B2F1-E4C587A3B088}" destId="{C1E3531B-792C-4DF9-A915-9ABD21F48E3A}" srcOrd="0" destOrd="0" parTransId="{BBFE18D0-4995-44C2-859B-55F16A2FC87F}" sibTransId="{C0C993EF-2729-4C5F-AFA0-B36A2AA7016D}"/>
    <dgm:cxn modelId="{7336B2B1-E770-41D6-AEF9-EDFB3EDA2044}" type="presOf" srcId="{C59CB8BB-3EAA-4AB4-9BD3-9A10CB4E3A29}" destId="{9179E7BB-41EE-4B8A-9424-F06CC22820C6}" srcOrd="0" destOrd="6" presId="urn:microsoft.com/office/officeart/2005/8/layout/cycle4"/>
    <dgm:cxn modelId="{60BCAAA0-A0F2-4AB0-A069-209685D350D8}" srcId="{B522D705-20C3-437D-BE97-7F36C059BB4E}" destId="{4E68BA3C-98C6-4916-AC2F-0C14BBF75DD4}" srcOrd="1" destOrd="0" parTransId="{B1E88A63-3B3E-43EF-AF60-1D6277FC76BB}" sibTransId="{8149A7AA-919B-4644-ABD9-22A8291DD025}"/>
    <dgm:cxn modelId="{17EAB8B2-C305-458C-920D-23D10DAB0C12}" type="presOf" srcId="{63F3526A-51C7-4A87-A2E1-C30430473A5A}" destId="{D236A4FB-B074-428B-B718-BA83E975CEE4}" srcOrd="0" destOrd="2" presId="urn:microsoft.com/office/officeart/2005/8/layout/cycle4"/>
    <dgm:cxn modelId="{6473BC89-6CF6-4A2A-AC74-AC66F5FEF528}" type="presOf" srcId="{C2F4058E-E4A7-4791-86B4-820CBCAC9B0B}" destId="{A8234A30-DB9B-4749-8501-4F149246A058}" srcOrd="0" destOrd="0" presId="urn:microsoft.com/office/officeart/2005/8/layout/cycle4"/>
    <dgm:cxn modelId="{CEF53537-9372-4792-AA29-DC96A1334C9D}" srcId="{B522D705-20C3-437D-BE97-7F36C059BB4E}" destId="{EFA688E9-5DAA-4727-A30E-9575D87C8C23}" srcOrd="3" destOrd="0" parTransId="{701C55BF-2FF3-44DB-82BC-BA9910D6630D}" sibTransId="{6FBC6602-8413-418E-98EE-24450EF4D14E}"/>
    <dgm:cxn modelId="{AAFD36DC-CD9F-4F91-8D3B-565897A7E067}" type="presOf" srcId="{EFA688E9-5DAA-4727-A30E-9575D87C8C23}" destId="{A6E83266-CEEE-4C4C-AA62-E0DA62E50A01}" srcOrd="1" destOrd="3" presId="urn:microsoft.com/office/officeart/2005/8/layout/cycle4"/>
    <dgm:cxn modelId="{0B5EA792-0BD1-4DD9-BC34-B090A499536B}" type="presOf" srcId="{5F778E3B-1366-48B5-AA59-6273DAA3F927}" destId="{D2E8A039-2E16-447E-827D-F4F8D89C04C3}" srcOrd="1" destOrd="0" presId="urn:microsoft.com/office/officeart/2005/8/layout/cycle4"/>
    <dgm:cxn modelId="{CDF8AFAE-30CC-4CF4-9ECD-CAED91AF1F70}" type="presOf" srcId="{4E68BA3C-98C6-4916-AC2F-0C14BBF75DD4}" destId="{A6E83266-CEEE-4C4C-AA62-E0DA62E50A01}" srcOrd="1" destOrd="1" presId="urn:microsoft.com/office/officeart/2005/8/layout/cycle4"/>
    <dgm:cxn modelId="{551C4CBE-4AB7-4D3B-98BE-67A39D3EA83A}" srcId="{B522D705-20C3-437D-BE97-7F36C059BB4E}" destId="{FE9A6F3F-7D2B-4579-B898-68C348566EF1}" srcOrd="5" destOrd="0" parTransId="{3B20CB4C-24B4-4D78-A5B2-46A2B13922BB}" sibTransId="{95657D55-1801-4948-BD15-081A19F19614}"/>
    <dgm:cxn modelId="{C466AC9F-B0C7-4787-BF87-F151986BC946}" type="presOf" srcId="{FE9A6F3F-7D2B-4579-B898-68C348566EF1}" destId="{D236A4FB-B074-428B-B718-BA83E975CEE4}" srcOrd="0" destOrd="5" presId="urn:microsoft.com/office/officeart/2005/8/layout/cycle4"/>
    <dgm:cxn modelId="{DA40D699-A05B-4D96-91EA-7C4B11B9F6F4}" type="presOf" srcId="{084868D8-8403-4E5E-9E22-02F94A782C2F}" destId="{9179E7BB-41EE-4B8A-9424-F06CC22820C6}" srcOrd="0" destOrd="1" presId="urn:microsoft.com/office/officeart/2005/8/layout/cycle4"/>
    <dgm:cxn modelId="{21642D91-925E-4A60-BE7A-AA0E6DEDC7DD}" type="presOf" srcId="{28C8AC6C-287D-4AD4-8FC6-091BBF39D280}" destId="{D2E8A039-2E16-447E-827D-F4F8D89C04C3}" srcOrd="1" destOrd="4" presId="urn:microsoft.com/office/officeart/2005/8/layout/cycle4"/>
    <dgm:cxn modelId="{014C6012-AAC7-4907-88BE-B7728CBE141F}" type="presOf" srcId="{8C94A9E9-660B-4874-8853-8E7A8EFF783D}" destId="{0EF13E90-DD3B-412F-BCB2-9E708B89F12C}" srcOrd="1" destOrd="1" presId="urn:microsoft.com/office/officeart/2005/8/layout/cycle4"/>
    <dgm:cxn modelId="{FACCA963-FCB8-4CCD-9B22-D176BD50A697}" srcId="{AEB0C1A1-8E1F-49FC-BA0F-C3B1369B5E61}" destId="{9335CBC0-2FAB-434B-98E1-02C0C27DABFC}" srcOrd="7" destOrd="0" parTransId="{0D8F4F35-535B-431D-8CEC-79E993E5DA3D}" sibTransId="{BCB36403-99F5-4CEA-8D52-F6BE3BF550E4}"/>
    <dgm:cxn modelId="{1C6CF507-0E84-4F11-A98C-419362A1D5E3}" srcId="{C2F4058E-E4A7-4791-86B4-820CBCAC9B0B}" destId="{E6344F25-31F6-46E4-BBAD-48F7FA92666A}" srcOrd="3" destOrd="0" parTransId="{6D768A23-C910-45EA-9392-A4435D52447B}" sibTransId="{B90C1344-4475-4746-92CC-F3A3EC9BDEDA}"/>
    <dgm:cxn modelId="{17FA0020-041F-41C8-94B9-6531E68F74FC}" type="presOf" srcId="{E45BFC8B-51A2-4903-A42B-BABDD58573D9}" destId="{A6E83266-CEEE-4C4C-AA62-E0DA62E50A01}" srcOrd="1" destOrd="0" presId="urn:microsoft.com/office/officeart/2005/8/layout/cycle4"/>
    <dgm:cxn modelId="{49F923A2-59A1-41CE-88E4-A598A5430F1C}" type="presOf" srcId="{F353F3F3-E5BE-4327-9448-9E1300BD5FEF}" destId="{A6E83266-CEEE-4C4C-AA62-E0DA62E50A01}" srcOrd="1" destOrd="4" presId="urn:microsoft.com/office/officeart/2005/8/layout/cycle4"/>
    <dgm:cxn modelId="{D621D75C-9E6E-465E-B0E8-7F2662B7E895}" srcId="{B522D705-20C3-437D-BE97-7F36C059BB4E}" destId="{63F3526A-51C7-4A87-A2E1-C30430473A5A}" srcOrd="2" destOrd="0" parTransId="{1C2492EF-2943-4303-9A36-B737F9078BCD}" sibTransId="{3E32F57C-2367-4CBC-94EC-04D58E9D809A}"/>
    <dgm:cxn modelId="{B6D7027E-281B-4B1D-95DC-6A974C5BAFAD}" type="presOf" srcId="{2D3C9480-758A-4262-8762-C35BE39FADB3}" destId="{6466009C-73A8-4A83-97CE-E70ACD9ECAD7}" srcOrd="0" destOrd="0" presId="urn:microsoft.com/office/officeart/2005/8/layout/cycle4"/>
    <dgm:cxn modelId="{4FED3196-4DA2-497B-9EB2-5126F2939E2E}" type="presOf" srcId="{9620887C-BDC1-4EE3-BB96-637B8BBB153E}" destId="{9179E7BB-41EE-4B8A-9424-F06CC22820C6}" srcOrd="0" destOrd="2" presId="urn:microsoft.com/office/officeart/2005/8/layout/cycle4"/>
    <dgm:cxn modelId="{09A09882-E616-464B-81B1-F2026042E5A6}" type="presOf" srcId="{4E68BA3C-98C6-4916-AC2F-0C14BBF75DD4}" destId="{D236A4FB-B074-428B-B718-BA83E975CEE4}" srcOrd="0" destOrd="1" presId="urn:microsoft.com/office/officeart/2005/8/layout/cycle4"/>
    <dgm:cxn modelId="{3415ECE2-3264-4F41-8A0E-4FFBD9763A83}" type="presOf" srcId="{9620887C-BDC1-4EE3-BB96-637B8BBB153E}" destId="{D2E8A039-2E16-447E-827D-F4F8D89C04C3}" srcOrd="1" destOrd="2" presId="urn:microsoft.com/office/officeart/2005/8/layout/cycle4"/>
    <dgm:cxn modelId="{AF16776A-75F0-40FB-AC74-C5B0F11DF157}" type="presOf" srcId="{C59CB8BB-3EAA-4AB4-9BD3-9A10CB4E3A29}" destId="{D2E8A039-2E16-447E-827D-F4F8D89C04C3}" srcOrd="1" destOrd="6" presId="urn:microsoft.com/office/officeart/2005/8/layout/cycle4"/>
    <dgm:cxn modelId="{A57412DE-E3F1-4241-BFAB-8D20595E3A22}" type="presOf" srcId="{5F778E3B-1366-48B5-AA59-6273DAA3F927}" destId="{9179E7BB-41EE-4B8A-9424-F06CC22820C6}" srcOrd="0" destOrd="0" presId="urn:microsoft.com/office/officeart/2005/8/layout/cycle4"/>
    <dgm:cxn modelId="{EC67FA7A-CA0D-4143-8C9B-BD9DB21C2D67}" type="presOf" srcId="{98CEB94A-2202-4C00-8B89-AD4CE2BC37B1}" destId="{9179E7BB-41EE-4B8A-9424-F06CC22820C6}" srcOrd="0" destOrd="3" presId="urn:microsoft.com/office/officeart/2005/8/layout/cycle4"/>
    <dgm:cxn modelId="{73DDB5B0-332E-4D28-B783-A0A97F67A0E6}" type="presOf" srcId="{98CEB94A-2202-4C00-8B89-AD4CE2BC37B1}" destId="{D2E8A039-2E16-447E-827D-F4F8D89C04C3}" srcOrd="1" destOrd="3" presId="urn:microsoft.com/office/officeart/2005/8/layout/cycle4"/>
    <dgm:cxn modelId="{4F30E8A4-11FE-4389-B2A3-35AC8C5ABF88}" srcId="{AEB0C1A1-8E1F-49FC-BA0F-C3B1369B5E61}" destId="{CADCEDB4-9468-4AE0-96ED-3A07338C5387}" srcOrd="5" destOrd="0" parTransId="{0ADE171E-CC1B-455F-865F-57139293E80B}" sibTransId="{2AEF7F9A-88FD-4254-B453-15F40AFD72F3}"/>
    <dgm:cxn modelId="{99C5AE9C-4ECF-403C-86B5-9952A10C8B7D}" srcId="{B522D705-20C3-437D-BE97-7F36C059BB4E}" destId="{F353F3F3-E5BE-4327-9448-9E1300BD5FEF}" srcOrd="4" destOrd="0" parTransId="{FEB76251-3E9F-47EE-8370-A84B65495619}" sibTransId="{D9E23A07-7DF6-40F5-82C5-B544604576A3}"/>
    <dgm:cxn modelId="{52909A8B-CD7D-4F63-B568-C6DC4050F12E}" type="presOf" srcId="{B522D705-20C3-437D-BE97-7F36C059BB4E}" destId="{06AF4827-9C49-44F7-A4CF-F5EA1025A97C}" srcOrd="0" destOrd="0" presId="urn:microsoft.com/office/officeart/2005/8/layout/cycle4"/>
    <dgm:cxn modelId="{6A9BDDC1-F7A7-4BC7-BC5A-153B7EE41508}" type="presOf" srcId="{AEB0C1A1-8E1F-49FC-BA0F-C3B1369B5E61}" destId="{38E03C4C-9C42-4CC2-8A37-8B04B0E5520D}" srcOrd="0" destOrd="0" presId="urn:microsoft.com/office/officeart/2005/8/layout/cycle4"/>
    <dgm:cxn modelId="{A81A3491-1B56-4369-94C5-405E40FB978A}" srcId="{AEB0C1A1-8E1F-49FC-BA0F-C3B1369B5E61}" destId="{084868D8-8403-4E5E-9E22-02F94A782C2F}" srcOrd="1" destOrd="0" parTransId="{A627C86B-46D7-4DF1-933F-3264E32E7746}" sibTransId="{EA5B427B-86FF-49A3-8D9A-CE7D05417895}"/>
    <dgm:cxn modelId="{0C290BF9-03AE-4E78-9B8D-79BF09DF7731}" srcId="{AEB0C1A1-8E1F-49FC-BA0F-C3B1369B5E61}" destId="{C59CB8BB-3EAA-4AB4-9BD3-9A10CB4E3A29}" srcOrd="6" destOrd="0" parTransId="{D292379C-CFEC-4675-8E97-0FA9FAC6B8C9}" sibTransId="{9334B183-590A-44C8-80C3-0953EE5663B2}"/>
    <dgm:cxn modelId="{49325201-0C92-4AD1-84D4-A60CB060A259}" type="presOf" srcId="{9335CBC0-2FAB-434B-98E1-02C0C27DABFC}" destId="{D2E8A039-2E16-447E-827D-F4F8D89C04C3}" srcOrd="1" destOrd="7" presId="urn:microsoft.com/office/officeart/2005/8/layout/cycle4"/>
    <dgm:cxn modelId="{68FE8074-F3BB-4A7F-9E75-0186853CDF4D}" srcId="{C2F4058E-E4A7-4791-86B4-820CBCAC9B0B}" destId="{C7C1107C-4619-496F-B2F1-E4C587A3B088}" srcOrd="1" destOrd="0" parTransId="{E31A1F3D-B57B-48C7-A996-E73F4B15FA17}" sibTransId="{E3CB3BE1-566F-4D11-A121-A1DA2486F1AA}"/>
    <dgm:cxn modelId="{06A4EED2-9C3B-4B37-B857-5CDC718F4980}" type="presOf" srcId="{C1E3531B-792C-4DF9-A915-9ABD21F48E3A}" destId="{04C5FD08-140E-43FA-83AB-DF96E6777BC2}" srcOrd="1" destOrd="0" presId="urn:microsoft.com/office/officeart/2005/8/layout/cycle4"/>
    <dgm:cxn modelId="{B35AE4B8-F0E0-4D98-893B-303BD64A5A45}" srcId="{E6344F25-31F6-46E4-BBAD-48F7FA92666A}" destId="{8C94A9E9-660B-4874-8853-8E7A8EFF783D}" srcOrd="1" destOrd="0" parTransId="{7F9977C4-9D47-42D9-9C10-764BCE786443}" sibTransId="{69E577E4-DC8C-4297-9950-8DC9D50C37AE}"/>
    <dgm:cxn modelId="{14F32C69-EEDF-4A64-860F-9792F024620E}" type="presOf" srcId="{2D3C9480-758A-4262-8762-C35BE39FADB3}" destId="{0EF13E90-DD3B-412F-BCB2-9E708B89F12C}" srcOrd="1" destOrd="0" presId="urn:microsoft.com/office/officeart/2005/8/layout/cycle4"/>
    <dgm:cxn modelId="{E328770C-692E-42CD-87E1-D4B39E5DCCD2}" srcId="{B522D705-20C3-437D-BE97-7F36C059BB4E}" destId="{E45BFC8B-51A2-4903-A42B-BABDD58573D9}" srcOrd="0" destOrd="0" parTransId="{03C0F34C-DE1D-4CD2-B8C3-147670A7D460}" sibTransId="{8592136F-3FF0-4D0A-A1BC-0EA1505200C9}"/>
    <dgm:cxn modelId="{8D6BC233-D30E-4AD2-8466-D6A8F28A5E7C}" type="presOf" srcId="{C1E3531B-792C-4DF9-A915-9ABD21F48E3A}" destId="{0ED6B1DE-C07B-4477-A5DA-8B4C2B4B8C4A}" srcOrd="0" destOrd="0" presId="urn:microsoft.com/office/officeart/2005/8/layout/cycle4"/>
    <dgm:cxn modelId="{1920BDAC-C264-4E13-A234-91B51440BD13}" srcId="{AEB0C1A1-8E1F-49FC-BA0F-C3B1369B5E61}" destId="{5F778E3B-1366-48B5-AA59-6273DAA3F927}" srcOrd="0" destOrd="0" parTransId="{496E2E74-47D3-4E2C-A6E8-07FBD2357B3B}" sibTransId="{4091EE0C-299E-46B1-9062-2833C06F6662}"/>
    <dgm:cxn modelId="{09FFC048-D02D-4249-85D2-FEA68ED22DDC}" type="presOf" srcId="{084868D8-8403-4E5E-9E22-02F94A782C2F}" destId="{D2E8A039-2E16-447E-827D-F4F8D89C04C3}" srcOrd="1" destOrd="1" presId="urn:microsoft.com/office/officeart/2005/8/layout/cycle4"/>
    <dgm:cxn modelId="{265366B3-E6CF-4482-BD1B-2F4C2D5E6A90}" srcId="{E6344F25-31F6-46E4-BBAD-48F7FA92666A}" destId="{2D3C9480-758A-4262-8762-C35BE39FADB3}" srcOrd="0" destOrd="0" parTransId="{BA394564-B66C-4491-AF60-E90D4D461E06}" sibTransId="{A237A340-9BC7-4014-A20F-14ABE2C5AE4B}"/>
    <dgm:cxn modelId="{AE40953A-8C68-4C5F-B9E1-B662061EF5A1}" type="presOf" srcId="{EFA688E9-5DAA-4727-A30E-9575D87C8C23}" destId="{D236A4FB-B074-428B-B718-BA83E975CEE4}" srcOrd="0" destOrd="3" presId="urn:microsoft.com/office/officeart/2005/8/layout/cycle4"/>
    <dgm:cxn modelId="{2B3ABC77-3E9B-403D-8B5F-9E936C0373B2}" type="presOf" srcId="{63F3526A-51C7-4A87-A2E1-C30430473A5A}" destId="{A6E83266-CEEE-4C4C-AA62-E0DA62E50A01}" srcOrd="1" destOrd="2" presId="urn:microsoft.com/office/officeart/2005/8/layout/cycle4"/>
    <dgm:cxn modelId="{4E438C80-1DC9-431C-A1E5-DA669FC10395}" type="presOf" srcId="{CADCEDB4-9468-4AE0-96ED-3A07338C5387}" destId="{D2E8A039-2E16-447E-827D-F4F8D89C04C3}" srcOrd="1" destOrd="5" presId="urn:microsoft.com/office/officeart/2005/8/layout/cycle4"/>
    <dgm:cxn modelId="{BCF136EB-AED8-4557-AE90-1C16BBCA1F8B}" type="presOf" srcId="{8C94A9E9-660B-4874-8853-8E7A8EFF783D}" destId="{6466009C-73A8-4A83-97CE-E70ACD9ECAD7}" srcOrd="0" destOrd="1" presId="urn:microsoft.com/office/officeart/2005/8/layout/cycle4"/>
    <dgm:cxn modelId="{32772C7E-2D35-41BA-93D2-89B80D76B20B}" srcId="{C2F4058E-E4A7-4791-86B4-820CBCAC9B0B}" destId="{B522D705-20C3-437D-BE97-7F36C059BB4E}" srcOrd="2" destOrd="0" parTransId="{79A93836-EE33-401F-820F-D96D589D0589}" sibTransId="{2784C5E2-0D5F-4572-B517-99D0652A305A}"/>
    <dgm:cxn modelId="{0E488134-C5C3-4347-83FD-BA09588F1EF5}" srcId="{C2F4058E-E4A7-4791-86B4-820CBCAC9B0B}" destId="{AEB0C1A1-8E1F-49FC-BA0F-C3B1369B5E61}" srcOrd="0" destOrd="0" parTransId="{12B849A7-88E0-4B05-B8B5-6EC9194E1A79}" sibTransId="{A65E7F12-2145-4C19-B353-AAFD50DA558C}"/>
    <dgm:cxn modelId="{A95B9976-3427-4B20-95ED-B0A437EC70F0}" srcId="{AEB0C1A1-8E1F-49FC-BA0F-C3B1369B5E61}" destId="{98CEB94A-2202-4C00-8B89-AD4CE2BC37B1}" srcOrd="3" destOrd="0" parTransId="{7F19A4B7-2369-4494-AEF1-0D8C27D8A639}" sibTransId="{58993299-CA4A-43AA-BD88-AF2C8AF20407}"/>
    <dgm:cxn modelId="{1FC7E827-2E3D-4AF4-A557-661CE7AAFC11}" type="presOf" srcId="{9335CBC0-2FAB-434B-98E1-02C0C27DABFC}" destId="{9179E7BB-41EE-4B8A-9424-F06CC22820C6}" srcOrd="0" destOrd="7" presId="urn:microsoft.com/office/officeart/2005/8/layout/cycle4"/>
    <dgm:cxn modelId="{B4881E6C-5944-4CC7-8A9A-1A67479DC893}" srcId="{AEB0C1A1-8E1F-49FC-BA0F-C3B1369B5E61}" destId="{28C8AC6C-287D-4AD4-8FC6-091BBF39D280}" srcOrd="4" destOrd="0" parTransId="{560D4CA6-0A0F-4AB9-955D-DDB4A0DDE26A}" sibTransId="{68A4B79A-C154-46C2-BF62-6919EDD6913A}"/>
    <dgm:cxn modelId="{481DCF65-8F85-4D68-8F7C-B7A7771E4C5E}" type="presOf" srcId="{CADCEDB4-9468-4AE0-96ED-3A07338C5387}" destId="{9179E7BB-41EE-4B8A-9424-F06CC22820C6}" srcOrd="0" destOrd="5" presId="urn:microsoft.com/office/officeart/2005/8/layout/cycle4"/>
    <dgm:cxn modelId="{05C2D138-E407-4E85-A495-411627CB0B6B}" type="presOf" srcId="{E45BFC8B-51A2-4903-A42B-BABDD58573D9}" destId="{D236A4FB-B074-428B-B718-BA83E975CEE4}" srcOrd="0" destOrd="0" presId="urn:microsoft.com/office/officeart/2005/8/layout/cycle4"/>
    <dgm:cxn modelId="{8EA5ABEC-31FF-4A99-995E-5BA649FA9463}" type="presOf" srcId="{28C8AC6C-287D-4AD4-8FC6-091BBF39D280}" destId="{9179E7BB-41EE-4B8A-9424-F06CC22820C6}" srcOrd="0" destOrd="4" presId="urn:microsoft.com/office/officeart/2005/8/layout/cycle4"/>
    <dgm:cxn modelId="{B6238059-D535-41F8-BB90-B9A7455F0267}" type="presOf" srcId="{E6344F25-31F6-46E4-BBAD-48F7FA92666A}" destId="{1539D8AE-2F83-4C26-BD94-04804F3F2466}" srcOrd="0" destOrd="0" presId="urn:microsoft.com/office/officeart/2005/8/layout/cycle4"/>
    <dgm:cxn modelId="{60F2987F-ABC6-4E4A-9CAC-5D370A3EF067}" srcId="{AEB0C1A1-8E1F-49FC-BA0F-C3B1369B5E61}" destId="{9620887C-BDC1-4EE3-BB96-637B8BBB153E}" srcOrd="2" destOrd="0" parTransId="{DD434BFA-8929-47C0-9902-5B89EB451887}" sibTransId="{312A7F1B-8309-4F1E-AA4B-D2DFAF6BA72B}"/>
    <dgm:cxn modelId="{FF52682C-40DC-401B-89EC-7EB9D4DDB4A1}" type="presOf" srcId="{C7C1107C-4619-496F-B2F1-E4C587A3B088}" destId="{020FB3F6-FBFF-4436-A943-85612D118A62}" srcOrd="0" destOrd="0" presId="urn:microsoft.com/office/officeart/2005/8/layout/cycle4"/>
    <dgm:cxn modelId="{9E07CAF9-B81C-4918-9965-DE4105349AEC}" type="presOf" srcId="{F353F3F3-E5BE-4327-9448-9E1300BD5FEF}" destId="{D236A4FB-B074-428B-B718-BA83E975CEE4}" srcOrd="0" destOrd="4" presId="urn:microsoft.com/office/officeart/2005/8/layout/cycle4"/>
    <dgm:cxn modelId="{113D6E13-733E-4BA6-9FAA-78FB9E8B0741}" type="presOf" srcId="{FE9A6F3F-7D2B-4579-B898-68C348566EF1}" destId="{A6E83266-CEEE-4C4C-AA62-E0DA62E50A01}" srcOrd="1" destOrd="5" presId="urn:microsoft.com/office/officeart/2005/8/layout/cycle4"/>
    <dgm:cxn modelId="{800C371B-0C31-4A8B-8AE7-1EC7C50C63CC}" type="presParOf" srcId="{A8234A30-DB9B-4749-8501-4F149246A058}" destId="{A6A7B467-0E58-4977-958F-8F54090A9688}" srcOrd="0" destOrd="0" presId="urn:microsoft.com/office/officeart/2005/8/layout/cycle4"/>
    <dgm:cxn modelId="{41EB9FAC-67D5-44D3-B8FD-34C31A028D17}" type="presParOf" srcId="{A6A7B467-0E58-4977-958F-8F54090A9688}" destId="{6ECDDC67-4253-42CD-AC2B-925523BAED39}" srcOrd="0" destOrd="0" presId="urn:microsoft.com/office/officeart/2005/8/layout/cycle4"/>
    <dgm:cxn modelId="{29524791-C7E5-4E81-896C-98073A8BD548}" type="presParOf" srcId="{6ECDDC67-4253-42CD-AC2B-925523BAED39}" destId="{9179E7BB-41EE-4B8A-9424-F06CC22820C6}" srcOrd="0" destOrd="0" presId="urn:microsoft.com/office/officeart/2005/8/layout/cycle4"/>
    <dgm:cxn modelId="{01E0D180-FE15-435B-9787-8543646EFBDA}" type="presParOf" srcId="{6ECDDC67-4253-42CD-AC2B-925523BAED39}" destId="{D2E8A039-2E16-447E-827D-F4F8D89C04C3}" srcOrd="1" destOrd="0" presId="urn:microsoft.com/office/officeart/2005/8/layout/cycle4"/>
    <dgm:cxn modelId="{D94F3A5C-578D-49E9-B5A8-1B933B475F55}" type="presParOf" srcId="{A6A7B467-0E58-4977-958F-8F54090A9688}" destId="{68B27442-6CFE-41F0-86EA-BB799A9986CB}" srcOrd="1" destOrd="0" presId="urn:microsoft.com/office/officeart/2005/8/layout/cycle4"/>
    <dgm:cxn modelId="{D437657A-1B7D-425E-8AF2-E448B3A460AA}" type="presParOf" srcId="{68B27442-6CFE-41F0-86EA-BB799A9986CB}" destId="{0ED6B1DE-C07B-4477-A5DA-8B4C2B4B8C4A}" srcOrd="0" destOrd="0" presId="urn:microsoft.com/office/officeart/2005/8/layout/cycle4"/>
    <dgm:cxn modelId="{60741192-CBFB-4852-9E09-28D005B6A656}" type="presParOf" srcId="{68B27442-6CFE-41F0-86EA-BB799A9986CB}" destId="{04C5FD08-140E-43FA-83AB-DF96E6777BC2}" srcOrd="1" destOrd="0" presId="urn:microsoft.com/office/officeart/2005/8/layout/cycle4"/>
    <dgm:cxn modelId="{6B3605BC-711B-48AA-8CC1-AAB1D076F85E}" type="presParOf" srcId="{A6A7B467-0E58-4977-958F-8F54090A9688}" destId="{EAD77E79-2582-4137-AED9-BA1965F9B86E}" srcOrd="2" destOrd="0" presId="urn:microsoft.com/office/officeart/2005/8/layout/cycle4"/>
    <dgm:cxn modelId="{4C3F5D4D-40D0-4928-8317-CDBBCC978F6F}" type="presParOf" srcId="{EAD77E79-2582-4137-AED9-BA1965F9B86E}" destId="{D236A4FB-B074-428B-B718-BA83E975CEE4}" srcOrd="0" destOrd="0" presId="urn:microsoft.com/office/officeart/2005/8/layout/cycle4"/>
    <dgm:cxn modelId="{DFAE78FF-84C1-4914-83EB-2F563BDCA4F1}" type="presParOf" srcId="{EAD77E79-2582-4137-AED9-BA1965F9B86E}" destId="{A6E83266-CEEE-4C4C-AA62-E0DA62E50A01}" srcOrd="1" destOrd="0" presId="urn:microsoft.com/office/officeart/2005/8/layout/cycle4"/>
    <dgm:cxn modelId="{33D261FB-8188-4ECA-BFD0-0B508BDB2B2E}" type="presParOf" srcId="{A6A7B467-0E58-4977-958F-8F54090A9688}" destId="{B9A66CF7-D0C4-475B-810A-845DEE409637}" srcOrd="3" destOrd="0" presId="urn:microsoft.com/office/officeart/2005/8/layout/cycle4"/>
    <dgm:cxn modelId="{7A54547C-7DB4-4EA2-9646-737965DA8878}" type="presParOf" srcId="{B9A66CF7-D0C4-475B-810A-845DEE409637}" destId="{6466009C-73A8-4A83-97CE-E70ACD9ECAD7}" srcOrd="0" destOrd="0" presId="urn:microsoft.com/office/officeart/2005/8/layout/cycle4"/>
    <dgm:cxn modelId="{2375890C-7869-4A82-91B2-33D108963308}" type="presParOf" srcId="{B9A66CF7-D0C4-475B-810A-845DEE409637}" destId="{0EF13E90-DD3B-412F-BCB2-9E708B89F12C}" srcOrd="1" destOrd="0" presId="urn:microsoft.com/office/officeart/2005/8/layout/cycle4"/>
    <dgm:cxn modelId="{BFB540E0-6AD7-4811-A1C7-8ECFDA944ADB}" type="presParOf" srcId="{A6A7B467-0E58-4977-958F-8F54090A9688}" destId="{CCA85E17-8D49-42A0-8B58-7795D5F10E5C}" srcOrd="4" destOrd="0" presId="urn:microsoft.com/office/officeart/2005/8/layout/cycle4"/>
    <dgm:cxn modelId="{5FA1128E-327B-4B58-9FBB-DF7688DAB78F}" type="presParOf" srcId="{A8234A30-DB9B-4749-8501-4F149246A058}" destId="{17957C21-E287-4FD8-A9D0-A19F3328D243}" srcOrd="1" destOrd="0" presId="urn:microsoft.com/office/officeart/2005/8/layout/cycle4"/>
    <dgm:cxn modelId="{EFD34D87-FB54-4174-8616-4F98599365FC}" type="presParOf" srcId="{17957C21-E287-4FD8-A9D0-A19F3328D243}" destId="{38E03C4C-9C42-4CC2-8A37-8B04B0E5520D}" srcOrd="0" destOrd="0" presId="urn:microsoft.com/office/officeart/2005/8/layout/cycle4"/>
    <dgm:cxn modelId="{4D91FC8D-704B-4368-A39F-A616FD89D435}" type="presParOf" srcId="{17957C21-E287-4FD8-A9D0-A19F3328D243}" destId="{020FB3F6-FBFF-4436-A943-85612D118A62}" srcOrd="1" destOrd="0" presId="urn:microsoft.com/office/officeart/2005/8/layout/cycle4"/>
    <dgm:cxn modelId="{2680AE16-3D68-45CF-A813-F1EE2FD8820B}" type="presParOf" srcId="{17957C21-E287-4FD8-A9D0-A19F3328D243}" destId="{06AF4827-9C49-44F7-A4CF-F5EA1025A97C}" srcOrd="2" destOrd="0" presId="urn:microsoft.com/office/officeart/2005/8/layout/cycle4"/>
    <dgm:cxn modelId="{DC8653C1-6E19-428E-BB10-D0E7AABDA643}" type="presParOf" srcId="{17957C21-E287-4FD8-A9D0-A19F3328D243}" destId="{1539D8AE-2F83-4C26-BD94-04804F3F2466}" srcOrd="3" destOrd="0" presId="urn:microsoft.com/office/officeart/2005/8/layout/cycle4"/>
    <dgm:cxn modelId="{6D5EDAA4-3E73-4E3C-899C-926D27AA97D1}" type="presParOf" srcId="{17957C21-E287-4FD8-A9D0-A19F3328D243}" destId="{97F963A4-496E-4740-9551-3D174640D2A4}" srcOrd="4" destOrd="0" presId="urn:microsoft.com/office/officeart/2005/8/layout/cycle4"/>
    <dgm:cxn modelId="{160154E8-6E19-406C-BB84-CCD003A9BB64}" type="presParOf" srcId="{A8234A30-DB9B-4749-8501-4F149246A058}" destId="{0B867E36-BA0E-45FB-A4C1-F57DB3CB965E}" srcOrd="2" destOrd="0" presId="urn:microsoft.com/office/officeart/2005/8/layout/cycle4"/>
    <dgm:cxn modelId="{D6B5CD55-C70E-487B-B240-EC33D4C0733A}" type="presParOf" srcId="{A8234A30-DB9B-4749-8501-4F149246A058}" destId="{E21BBBF3-7D37-47C3-8624-E9052889944B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97334B-93F4-40F3-AAF4-075A58E05C8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FBDCC01-8AA7-4DBC-8F62-B3E00F5CF540}">
      <dgm:prSet phldrT="[Текст]"/>
      <dgm:spPr/>
      <dgm:t>
        <a:bodyPr/>
        <a:lstStyle/>
        <a:p>
          <a:r>
            <a:rPr lang="ru-RU" dirty="0" smtClean="0"/>
            <a:t>Температура подачи первых блюд</a:t>
          </a:r>
          <a:endParaRPr lang="ru-RU" dirty="0"/>
        </a:p>
      </dgm:t>
    </dgm:pt>
    <dgm:pt modelId="{2C5E391B-14A3-4C29-A24E-DBF8FC5B353B}" type="parTrans" cxnId="{14A33105-82B7-4FC7-AD29-92FB9DDF08AC}">
      <dgm:prSet/>
      <dgm:spPr/>
      <dgm:t>
        <a:bodyPr/>
        <a:lstStyle/>
        <a:p>
          <a:endParaRPr lang="ru-RU"/>
        </a:p>
      </dgm:t>
    </dgm:pt>
    <dgm:pt modelId="{6D6FFF78-6A94-4D35-B94C-D099DD443D52}" type="sibTrans" cxnId="{14A33105-82B7-4FC7-AD29-92FB9DDF08AC}">
      <dgm:prSet/>
      <dgm:spPr/>
      <dgm:t>
        <a:bodyPr/>
        <a:lstStyle/>
        <a:p>
          <a:endParaRPr lang="ru-RU"/>
        </a:p>
      </dgm:t>
    </dgm:pt>
    <dgm:pt modelId="{D99F71AE-BF89-420E-974E-C861CBA52E47}">
      <dgm:prSet phldrT="[Текст]"/>
      <dgm:spPr/>
      <dgm:t>
        <a:bodyPr/>
        <a:lstStyle/>
        <a:p>
          <a:r>
            <a:rPr lang="ru-RU" dirty="0" smtClean="0"/>
            <a:t>Горячие 75С</a:t>
          </a:r>
          <a:endParaRPr lang="ru-RU" dirty="0"/>
        </a:p>
      </dgm:t>
    </dgm:pt>
    <dgm:pt modelId="{04019BE9-280C-4EA4-A28A-B4E70E15E6E3}" type="parTrans" cxnId="{EDEF748A-21C7-4523-8380-6BDCF092EB0F}">
      <dgm:prSet/>
      <dgm:spPr/>
      <dgm:t>
        <a:bodyPr/>
        <a:lstStyle/>
        <a:p>
          <a:endParaRPr lang="ru-RU"/>
        </a:p>
      </dgm:t>
    </dgm:pt>
    <dgm:pt modelId="{9284F13C-B854-4106-9193-F1FE866EFCBD}" type="sibTrans" cxnId="{EDEF748A-21C7-4523-8380-6BDCF092EB0F}">
      <dgm:prSet/>
      <dgm:spPr/>
      <dgm:t>
        <a:bodyPr/>
        <a:lstStyle/>
        <a:p>
          <a:endParaRPr lang="ru-RU"/>
        </a:p>
      </dgm:t>
    </dgm:pt>
    <dgm:pt modelId="{54E5A4A1-8936-40A5-885F-2CD314560D45}">
      <dgm:prSet phldrT="[Текст]"/>
      <dgm:spPr/>
      <dgm:t>
        <a:bodyPr/>
        <a:lstStyle/>
        <a:p>
          <a:r>
            <a:rPr lang="ru-RU" dirty="0" smtClean="0"/>
            <a:t>Отпускаются на бульонах, отварах и молоке</a:t>
          </a:r>
          <a:endParaRPr lang="ru-RU" dirty="0"/>
        </a:p>
      </dgm:t>
    </dgm:pt>
    <dgm:pt modelId="{A8654D8B-5D4E-4804-9C53-9E1B03256B8C}" type="parTrans" cxnId="{CAAA3E58-418A-4568-A719-0DF14479CF7E}">
      <dgm:prSet/>
      <dgm:spPr/>
      <dgm:t>
        <a:bodyPr/>
        <a:lstStyle/>
        <a:p>
          <a:endParaRPr lang="ru-RU"/>
        </a:p>
      </dgm:t>
    </dgm:pt>
    <dgm:pt modelId="{6A2EBAE0-08D0-44BB-8660-06596AA327AF}" type="sibTrans" cxnId="{CAAA3E58-418A-4568-A719-0DF14479CF7E}">
      <dgm:prSet/>
      <dgm:spPr/>
      <dgm:t>
        <a:bodyPr/>
        <a:lstStyle/>
        <a:p>
          <a:endParaRPr lang="ru-RU"/>
        </a:p>
      </dgm:t>
    </dgm:pt>
    <dgm:pt modelId="{B4D3E49B-6DEB-4CE2-880F-6C20D77964A6}">
      <dgm:prSet phldrT="[Текст]"/>
      <dgm:spPr/>
      <dgm:t>
        <a:bodyPr/>
        <a:lstStyle/>
        <a:p>
          <a:r>
            <a:rPr lang="ru-RU" dirty="0" smtClean="0"/>
            <a:t>Сладкие первые блюда в осенне-зимний период</a:t>
          </a:r>
          <a:endParaRPr lang="ru-RU" dirty="0"/>
        </a:p>
      </dgm:t>
    </dgm:pt>
    <dgm:pt modelId="{456413DE-40F2-4B76-B543-6B617063268B}" type="parTrans" cxnId="{E9905EB5-9D42-4124-9EC5-A66AF1B4BACE}">
      <dgm:prSet/>
      <dgm:spPr/>
      <dgm:t>
        <a:bodyPr/>
        <a:lstStyle/>
        <a:p>
          <a:endParaRPr lang="ru-RU"/>
        </a:p>
      </dgm:t>
    </dgm:pt>
    <dgm:pt modelId="{DE544233-30A0-4C2D-9BC7-E007145EA135}" type="sibTrans" cxnId="{E9905EB5-9D42-4124-9EC5-A66AF1B4BACE}">
      <dgm:prSet/>
      <dgm:spPr/>
      <dgm:t>
        <a:bodyPr/>
        <a:lstStyle/>
        <a:p>
          <a:endParaRPr lang="ru-RU"/>
        </a:p>
      </dgm:t>
    </dgm:pt>
    <dgm:pt modelId="{75721198-B681-4E46-BB79-ED45E5263EDF}">
      <dgm:prSet phldrT="[Текст]"/>
      <dgm:spPr/>
      <dgm:t>
        <a:bodyPr/>
        <a:lstStyle/>
        <a:p>
          <a:r>
            <a:rPr lang="ru-RU" dirty="0" smtClean="0"/>
            <a:t>Холодные 14С</a:t>
          </a:r>
          <a:endParaRPr lang="ru-RU" dirty="0"/>
        </a:p>
      </dgm:t>
    </dgm:pt>
    <dgm:pt modelId="{D1F3C100-4B9B-4582-ADF6-819092020FDB}" type="parTrans" cxnId="{B1A753C3-A210-4924-B13D-85854F086FA7}">
      <dgm:prSet/>
      <dgm:spPr/>
      <dgm:t>
        <a:bodyPr/>
        <a:lstStyle/>
        <a:p>
          <a:endParaRPr lang="ru-RU"/>
        </a:p>
      </dgm:t>
    </dgm:pt>
    <dgm:pt modelId="{FD5A541D-8E4B-4E66-A53C-6850473FB05A}" type="sibTrans" cxnId="{B1A753C3-A210-4924-B13D-85854F086FA7}">
      <dgm:prSet/>
      <dgm:spPr/>
      <dgm:t>
        <a:bodyPr/>
        <a:lstStyle/>
        <a:p>
          <a:endParaRPr lang="ru-RU"/>
        </a:p>
      </dgm:t>
    </dgm:pt>
    <dgm:pt modelId="{33321D3F-019B-4B87-86CA-458A57FC3A3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Сладкие первые блюда в весенне-летний период</a:t>
          </a:r>
          <a:endParaRPr lang="ru-RU" dirty="0"/>
        </a:p>
      </dgm:t>
    </dgm:pt>
    <dgm:pt modelId="{4BBEB143-5BB1-4427-8A6B-BC8D65E48A5B}" type="parTrans" cxnId="{2E9E2C75-856D-45F1-A437-B56C86ED206F}">
      <dgm:prSet/>
      <dgm:spPr/>
      <dgm:t>
        <a:bodyPr/>
        <a:lstStyle/>
        <a:p>
          <a:endParaRPr lang="ru-RU"/>
        </a:p>
      </dgm:t>
    </dgm:pt>
    <dgm:pt modelId="{08834FAC-1B88-400E-B103-F06C33264FB3}" type="sibTrans" cxnId="{2E9E2C75-856D-45F1-A437-B56C86ED206F}">
      <dgm:prSet/>
      <dgm:spPr/>
      <dgm:t>
        <a:bodyPr/>
        <a:lstStyle/>
        <a:p>
          <a:endParaRPr lang="ru-RU"/>
        </a:p>
      </dgm:t>
    </dgm:pt>
    <dgm:pt modelId="{BFBA2460-7F21-4AB6-81C5-F85964E415B7}" type="pres">
      <dgm:prSet presAssocID="{EB97334B-93F4-40F3-AAF4-075A58E05C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B68EC1D-ACED-42AE-B02C-8FF1BF1EB5C8}" type="pres">
      <dgm:prSet presAssocID="{5FBDCC01-8AA7-4DBC-8F62-B3E00F5CF540}" presName="hierRoot1" presStyleCnt="0"/>
      <dgm:spPr/>
    </dgm:pt>
    <dgm:pt modelId="{F3047F28-A1F7-4A7B-8331-DD6A09D5F816}" type="pres">
      <dgm:prSet presAssocID="{5FBDCC01-8AA7-4DBC-8F62-B3E00F5CF540}" presName="composite" presStyleCnt="0"/>
      <dgm:spPr/>
    </dgm:pt>
    <dgm:pt modelId="{10A47CFB-8DA7-4D70-8BF3-1A591FFCA034}" type="pres">
      <dgm:prSet presAssocID="{5FBDCC01-8AA7-4DBC-8F62-B3E00F5CF540}" presName="background" presStyleLbl="node0" presStyleIdx="0" presStyleCnt="1"/>
      <dgm:spPr/>
    </dgm:pt>
    <dgm:pt modelId="{09437524-9AC8-422F-9D86-C2624E06446A}" type="pres">
      <dgm:prSet presAssocID="{5FBDCC01-8AA7-4DBC-8F62-B3E00F5CF54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26532F-E3AC-4F4D-B8DE-671D678B75D4}" type="pres">
      <dgm:prSet presAssocID="{5FBDCC01-8AA7-4DBC-8F62-B3E00F5CF540}" presName="hierChild2" presStyleCnt="0"/>
      <dgm:spPr/>
    </dgm:pt>
    <dgm:pt modelId="{45ED22AC-4CCE-4AA2-A179-B22F02E1524A}" type="pres">
      <dgm:prSet presAssocID="{04019BE9-280C-4EA4-A28A-B4E70E15E6E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B8E55FC-4BB8-44E8-A210-B70FDACA4EFF}" type="pres">
      <dgm:prSet presAssocID="{D99F71AE-BF89-420E-974E-C861CBA52E47}" presName="hierRoot2" presStyleCnt="0"/>
      <dgm:spPr/>
    </dgm:pt>
    <dgm:pt modelId="{2DE6C24F-D4A6-4A3B-B8F0-B50455F96D80}" type="pres">
      <dgm:prSet presAssocID="{D99F71AE-BF89-420E-974E-C861CBA52E47}" presName="composite2" presStyleCnt="0"/>
      <dgm:spPr/>
    </dgm:pt>
    <dgm:pt modelId="{4B29D1E7-B7A3-4AC9-BD47-8D0119E615B7}" type="pres">
      <dgm:prSet presAssocID="{D99F71AE-BF89-420E-974E-C861CBA52E47}" presName="background2" presStyleLbl="node2" presStyleIdx="0" presStyleCnt="2"/>
      <dgm:spPr/>
    </dgm:pt>
    <dgm:pt modelId="{1FB58B16-AC53-433C-891E-5A322288DCBB}" type="pres">
      <dgm:prSet presAssocID="{D99F71AE-BF89-420E-974E-C861CBA52E4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D8E350-FCD7-4826-ACDD-3746B1552702}" type="pres">
      <dgm:prSet presAssocID="{D99F71AE-BF89-420E-974E-C861CBA52E47}" presName="hierChild3" presStyleCnt="0"/>
      <dgm:spPr/>
    </dgm:pt>
    <dgm:pt modelId="{C0511855-44D8-431C-9FDE-1B389354E14E}" type="pres">
      <dgm:prSet presAssocID="{A8654D8B-5D4E-4804-9C53-9E1B03256B8C}" presName="Name17" presStyleLbl="parChTrans1D3" presStyleIdx="0" presStyleCnt="3"/>
      <dgm:spPr/>
      <dgm:t>
        <a:bodyPr/>
        <a:lstStyle/>
        <a:p>
          <a:endParaRPr lang="ru-RU"/>
        </a:p>
      </dgm:t>
    </dgm:pt>
    <dgm:pt modelId="{0081B3A7-4BD9-428D-88A8-2FD21BFA5254}" type="pres">
      <dgm:prSet presAssocID="{54E5A4A1-8936-40A5-885F-2CD314560D45}" presName="hierRoot3" presStyleCnt="0"/>
      <dgm:spPr/>
    </dgm:pt>
    <dgm:pt modelId="{C032C848-206C-4368-9806-E226D7C6177B}" type="pres">
      <dgm:prSet presAssocID="{54E5A4A1-8936-40A5-885F-2CD314560D45}" presName="composite3" presStyleCnt="0"/>
      <dgm:spPr/>
    </dgm:pt>
    <dgm:pt modelId="{44B5E251-AF93-4DBA-8119-E9B2AB217C54}" type="pres">
      <dgm:prSet presAssocID="{54E5A4A1-8936-40A5-885F-2CD314560D45}" presName="background3" presStyleLbl="node3" presStyleIdx="0" presStyleCnt="3"/>
      <dgm:spPr/>
    </dgm:pt>
    <dgm:pt modelId="{6FC0F51E-0FF0-4D62-AA5B-C4F2C2B4D8BE}" type="pres">
      <dgm:prSet presAssocID="{54E5A4A1-8936-40A5-885F-2CD314560D45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B705EC-210C-453D-80F3-A8261ADBA61B}" type="pres">
      <dgm:prSet presAssocID="{54E5A4A1-8936-40A5-885F-2CD314560D45}" presName="hierChild4" presStyleCnt="0"/>
      <dgm:spPr/>
    </dgm:pt>
    <dgm:pt modelId="{F9BEBA7C-CAFB-4A7B-B800-1675124B9255}" type="pres">
      <dgm:prSet presAssocID="{456413DE-40F2-4B76-B543-6B617063268B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DC0F04F-56C6-4428-8382-C09FE4626A2F}" type="pres">
      <dgm:prSet presAssocID="{B4D3E49B-6DEB-4CE2-880F-6C20D77964A6}" presName="hierRoot3" presStyleCnt="0"/>
      <dgm:spPr/>
    </dgm:pt>
    <dgm:pt modelId="{EF376756-B5CB-479D-9FE4-AAC57117A984}" type="pres">
      <dgm:prSet presAssocID="{B4D3E49B-6DEB-4CE2-880F-6C20D77964A6}" presName="composite3" presStyleCnt="0"/>
      <dgm:spPr/>
    </dgm:pt>
    <dgm:pt modelId="{F18029B0-D87B-4351-98FA-6AC4EB23D48F}" type="pres">
      <dgm:prSet presAssocID="{B4D3E49B-6DEB-4CE2-880F-6C20D77964A6}" presName="background3" presStyleLbl="node3" presStyleIdx="1" presStyleCnt="3"/>
      <dgm:spPr/>
    </dgm:pt>
    <dgm:pt modelId="{9571ED3D-5251-4250-9F79-FB1F9FBE5F53}" type="pres">
      <dgm:prSet presAssocID="{B4D3E49B-6DEB-4CE2-880F-6C20D77964A6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E58F1E-B044-49B2-A9FA-00BEC273B560}" type="pres">
      <dgm:prSet presAssocID="{B4D3E49B-6DEB-4CE2-880F-6C20D77964A6}" presName="hierChild4" presStyleCnt="0"/>
      <dgm:spPr/>
    </dgm:pt>
    <dgm:pt modelId="{3AA80583-9F3B-47E8-ADEC-0483963EAC2C}" type="pres">
      <dgm:prSet presAssocID="{D1F3C100-4B9B-4582-ADF6-819092020FD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7788669-196F-4681-B70B-285C0B0B27CD}" type="pres">
      <dgm:prSet presAssocID="{75721198-B681-4E46-BB79-ED45E5263EDF}" presName="hierRoot2" presStyleCnt="0"/>
      <dgm:spPr/>
    </dgm:pt>
    <dgm:pt modelId="{5227CEAA-C25D-4910-BA09-DA8823A43375}" type="pres">
      <dgm:prSet presAssocID="{75721198-B681-4E46-BB79-ED45E5263EDF}" presName="composite2" presStyleCnt="0"/>
      <dgm:spPr/>
    </dgm:pt>
    <dgm:pt modelId="{485F260F-A039-446E-864C-259136A17F0E}" type="pres">
      <dgm:prSet presAssocID="{75721198-B681-4E46-BB79-ED45E5263EDF}" presName="background2" presStyleLbl="node2" presStyleIdx="1" presStyleCnt="2"/>
      <dgm:spPr/>
    </dgm:pt>
    <dgm:pt modelId="{B020E41D-D6F2-4830-9758-56FF0F840837}" type="pres">
      <dgm:prSet presAssocID="{75721198-B681-4E46-BB79-ED45E5263ED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816FBB-F607-445C-8052-03F4E660FCBB}" type="pres">
      <dgm:prSet presAssocID="{75721198-B681-4E46-BB79-ED45E5263EDF}" presName="hierChild3" presStyleCnt="0"/>
      <dgm:spPr/>
    </dgm:pt>
    <dgm:pt modelId="{55632E94-1071-4B20-875E-7C179F06344F}" type="pres">
      <dgm:prSet presAssocID="{4BBEB143-5BB1-4427-8A6B-BC8D65E48A5B}" presName="Name17" presStyleLbl="parChTrans1D3" presStyleIdx="2" presStyleCnt="3"/>
      <dgm:spPr/>
      <dgm:t>
        <a:bodyPr/>
        <a:lstStyle/>
        <a:p>
          <a:endParaRPr lang="ru-RU"/>
        </a:p>
      </dgm:t>
    </dgm:pt>
    <dgm:pt modelId="{0BAFF46A-FEA7-4820-B0D8-9ACFAC866784}" type="pres">
      <dgm:prSet presAssocID="{33321D3F-019B-4B87-86CA-458A57FC3A36}" presName="hierRoot3" presStyleCnt="0"/>
      <dgm:spPr/>
    </dgm:pt>
    <dgm:pt modelId="{84987B88-2083-43CA-AF3F-5EBF978619F1}" type="pres">
      <dgm:prSet presAssocID="{33321D3F-019B-4B87-86CA-458A57FC3A36}" presName="composite3" presStyleCnt="0"/>
      <dgm:spPr/>
    </dgm:pt>
    <dgm:pt modelId="{72E2F72D-D57A-4AC0-877F-855147490852}" type="pres">
      <dgm:prSet presAssocID="{33321D3F-019B-4B87-86CA-458A57FC3A36}" presName="background3" presStyleLbl="node3" presStyleIdx="2" presStyleCnt="3"/>
      <dgm:spPr/>
    </dgm:pt>
    <dgm:pt modelId="{7F68146B-832A-452C-9849-425BE4F3011C}" type="pres">
      <dgm:prSet presAssocID="{33321D3F-019B-4B87-86CA-458A57FC3A36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0F2E11-0E6D-4690-9DD8-AE94B9A32186}" type="pres">
      <dgm:prSet presAssocID="{33321D3F-019B-4B87-86CA-458A57FC3A36}" presName="hierChild4" presStyleCnt="0"/>
      <dgm:spPr/>
    </dgm:pt>
  </dgm:ptLst>
  <dgm:cxnLst>
    <dgm:cxn modelId="{8551A285-4AC6-4E24-BA23-FC9E226D9F9B}" type="presOf" srcId="{75721198-B681-4E46-BB79-ED45E5263EDF}" destId="{B020E41D-D6F2-4830-9758-56FF0F840837}" srcOrd="0" destOrd="0" presId="urn:microsoft.com/office/officeart/2005/8/layout/hierarchy1"/>
    <dgm:cxn modelId="{E2BBAD37-6A7A-49FF-8B38-3FA09682E244}" type="presOf" srcId="{D99F71AE-BF89-420E-974E-C861CBA52E47}" destId="{1FB58B16-AC53-433C-891E-5A322288DCBB}" srcOrd="0" destOrd="0" presId="urn:microsoft.com/office/officeart/2005/8/layout/hierarchy1"/>
    <dgm:cxn modelId="{BF1E492D-1AD7-4CDA-8B8C-B4C221A899BF}" type="presOf" srcId="{A8654D8B-5D4E-4804-9C53-9E1B03256B8C}" destId="{C0511855-44D8-431C-9FDE-1B389354E14E}" srcOrd="0" destOrd="0" presId="urn:microsoft.com/office/officeart/2005/8/layout/hierarchy1"/>
    <dgm:cxn modelId="{88870251-128D-449E-83F2-BD8A4E18C4D9}" type="presOf" srcId="{54E5A4A1-8936-40A5-885F-2CD314560D45}" destId="{6FC0F51E-0FF0-4D62-AA5B-C4F2C2B4D8BE}" srcOrd="0" destOrd="0" presId="urn:microsoft.com/office/officeart/2005/8/layout/hierarchy1"/>
    <dgm:cxn modelId="{AC386099-4B5C-464C-886B-6CB3BEA52061}" type="presOf" srcId="{4BBEB143-5BB1-4427-8A6B-BC8D65E48A5B}" destId="{55632E94-1071-4B20-875E-7C179F06344F}" srcOrd="0" destOrd="0" presId="urn:microsoft.com/office/officeart/2005/8/layout/hierarchy1"/>
    <dgm:cxn modelId="{DFC5B6FD-91F7-4861-947C-7C8F73B73D7F}" type="presOf" srcId="{D1F3C100-4B9B-4582-ADF6-819092020FDB}" destId="{3AA80583-9F3B-47E8-ADEC-0483963EAC2C}" srcOrd="0" destOrd="0" presId="urn:microsoft.com/office/officeart/2005/8/layout/hierarchy1"/>
    <dgm:cxn modelId="{BBEFB662-2EAC-4E76-BD1B-20A911B537C4}" type="presOf" srcId="{EB97334B-93F4-40F3-AAF4-075A58E05C85}" destId="{BFBA2460-7F21-4AB6-81C5-F85964E415B7}" srcOrd="0" destOrd="0" presId="urn:microsoft.com/office/officeart/2005/8/layout/hierarchy1"/>
    <dgm:cxn modelId="{71245D5F-02ED-4119-B258-0C001E205864}" type="presOf" srcId="{5FBDCC01-8AA7-4DBC-8F62-B3E00F5CF540}" destId="{09437524-9AC8-422F-9D86-C2624E06446A}" srcOrd="0" destOrd="0" presId="urn:microsoft.com/office/officeart/2005/8/layout/hierarchy1"/>
    <dgm:cxn modelId="{2E9E2C75-856D-45F1-A437-B56C86ED206F}" srcId="{75721198-B681-4E46-BB79-ED45E5263EDF}" destId="{33321D3F-019B-4B87-86CA-458A57FC3A36}" srcOrd="0" destOrd="0" parTransId="{4BBEB143-5BB1-4427-8A6B-BC8D65E48A5B}" sibTransId="{08834FAC-1B88-400E-B103-F06C33264FB3}"/>
    <dgm:cxn modelId="{EA85404B-247F-43E5-960C-C2B702A78E71}" type="presOf" srcId="{33321D3F-019B-4B87-86CA-458A57FC3A36}" destId="{7F68146B-832A-452C-9849-425BE4F3011C}" srcOrd="0" destOrd="0" presId="urn:microsoft.com/office/officeart/2005/8/layout/hierarchy1"/>
    <dgm:cxn modelId="{ADEA5DDA-D9CB-46C8-9EF8-4FEBC9364B5D}" type="presOf" srcId="{B4D3E49B-6DEB-4CE2-880F-6C20D77964A6}" destId="{9571ED3D-5251-4250-9F79-FB1F9FBE5F53}" srcOrd="0" destOrd="0" presId="urn:microsoft.com/office/officeart/2005/8/layout/hierarchy1"/>
    <dgm:cxn modelId="{B1A753C3-A210-4924-B13D-85854F086FA7}" srcId="{5FBDCC01-8AA7-4DBC-8F62-B3E00F5CF540}" destId="{75721198-B681-4E46-BB79-ED45E5263EDF}" srcOrd="1" destOrd="0" parTransId="{D1F3C100-4B9B-4582-ADF6-819092020FDB}" sibTransId="{FD5A541D-8E4B-4E66-A53C-6850473FB05A}"/>
    <dgm:cxn modelId="{2AB5D95D-F491-4149-AC7B-E71118037C82}" type="presOf" srcId="{456413DE-40F2-4B76-B543-6B617063268B}" destId="{F9BEBA7C-CAFB-4A7B-B800-1675124B9255}" srcOrd="0" destOrd="0" presId="urn:microsoft.com/office/officeart/2005/8/layout/hierarchy1"/>
    <dgm:cxn modelId="{E9905EB5-9D42-4124-9EC5-A66AF1B4BACE}" srcId="{D99F71AE-BF89-420E-974E-C861CBA52E47}" destId="{B4D3E49B-6DEB-4CE2-880F-6C20D77964A6}" srcOrd="1" destOrd="0" parTransId="{456413DE-40F2-4B76-B543-6B617063268B}" sibTransId="{DE544233-30A0-4C2D-9BC7-E007145EA135}"/>
    <dgm:cxn modelId="{EDEF748A-21C7-4523-8380-6BDCF092EB0F}" srcId="{5FBDCC01-8AA7-4DBC-8F62-B3E00F5CF540}" destId="{D99F71AE-BF89-420E-974E-C861CBA52E47}" srcOrd="0" destOrd="0" parTransId="{04019BE9-280C-4EA4-A28A-B4E70E15E6E3}" sibTransId="{9284F13C-B854-4106-9193-F1FE866EFCBD}"/>
    <dgm:cxn modelId="{14A33105-82B7-4FC7-AD29-92FB9DDF08AC}" srcId="{EB97334B-93F4-40F3-AAF4-075A58E05C85}" destId="{5FBDCC01-8AA7-4DBC-8F62-B3E00F5CF540}" srcOrd="0" destOrd="0" parTransId="{2C5E391B-14A3-4C29-A24E-DBF8FC5B353B}" sibTransId="{6D6FFF78-6A94-4D35-B94C-D099DD443D52}"/>
    <dgm:cxn modelId="{CAAA3E58-418A-4568-A719-0DF14479CF7E}" srcId="{D99F71AE-BF89-420E-974E-C861CBA52E47}" destId="{54E5A4A1-8936-40A5-885F-2CD314560D45}" srcOrd="0" destOrd="0" parTransId="{A8654D8B-5D4E-4804-9C53-9E1B03256B8C}" sibTransId="{6A2EBAE0-08D0-44BB-8660-06596AA327AF}"/>
    <dgm:cxn modelId="{0665805C-0DCE-4540-9C9E-4DC9773D1E04}" type="presOf" srcId="{04019BE9-280C-4EA4-A28A-B4E70E15E6E3}" destId="{45ED22AC-4CCE-4AA2-A179-B22F02E1524A}" srcOrd="0" destOrd="0" presId="urn:microsoft.com/office/officeart/2005/8/layout/hierarchy1"/>
    <dgm:cxn modelId="{BB5BB5C5-F954-43D2-8023-E696F47EFEFE}" type="presParOf" srcId="{BFBA2460-7F21-4AB6-81C5-F85964E415B7}" destId="{9B68EC1D-ACED-42AE-B02C-8FF1BF1EB5C8}" srcOrd="0" destOrd="0" presId="urn:microsoft.com/office/officeart/2005/8/layout/hierarchy1"/>
    <dgm:cxn modelId="{E0A49201-B362-4178-9CBA-21648A4C2E74}" type="presParOf" srcId="{9B68EC1D-ACED-42AE-B02C-8FF1BF1EB5C8}" destId="{F3047F28-A1F7-4A7B-8331-DD6A09D5F816}" srcOrd="0" destOrd="0" presId="urn:microsoft.com/office/officeart/2005/8/layout/hierarchy1"/>
    <dgm:cxn modelId="{976D486C-57CA-469A-89E5-BA836C199204}" type="presParOf" srcId="{F3047F28-A1F7-4A7B-8331-DD6A09D5F816}" destId="{10A47CFB-8DA7-4D70-8BF3-1A591FFCA034}" srcOrd="0" destOrd="0" presId="urn:microsoft.com/office/officeart/2005/8/layout/hierarchy1"/>
    <dgm:cxn modelId="{5F608EA9-8D4F-4CBA-9F1C-0729A57DAC84}" type="presParOf" srcId="{F3047F28-A1F7-4A7B-8331-DD6A09D5F816}" destId="{09437524-9AC8-422F-9D86-C2624E06446A}" srcOrd="1" destOrd="0" presId="urn:microsoft.com/office/officeart/2005/8/layout/hierarchy1"/>
    <dgm:cxn modelId="{47A938DA-C0C1-4628-9FD3-7EAAEE4D8C2F}" type="presParOf" srcId="{9B68EC1D-ACED-42AE-B02C-8FF1BF1EB5C8}" destId="{EF26532F-E3AC-4F4D-B8DE-671D678B75D4}" srcOrd="1" destOrd="0" presId="urn:microsoft.com/office/officeart/2005/8/layout/hierarchy1"/>
    <dgm:cxn modelId="{8179DA59-221B-4354-A4AE-FCB9DCAC7BEF}" type="presParOf" srcId="{EF26532F-E3AC-4F4D-B8DE-671D678B75D4}" destId="{45ED22AC-4CCE-4AA2-A179-B22F02E1524A}" srcOrd="0" destOrd="0" presId="urn:microsoft.com/office/officeart/2005/8/layout/hierarchy1"/>
    <dgm:cxn modelId="{7ED70DD8-A0AB-4AA2-9CFE-D378331EFF0D}" type="presParOf" srcId="{EF26532F-E3AC-4F4D-B8DE-671D678B75D4}" destId="{8B8E55FC-4BB8-44E8-A210-B70FDACA4EFF}" srcOrd="1" destOrd="0" presId="urn:microsoft.com/office/officeart/2005/8/layout/hierarchy1"/>
    <dgm:cxn modelId="{7F77F54F-6E2F-40C1-8FF8-A2E78033068C}" type="presParOf" srcId="{8B8E55FC-4BB8-44E8-A210-B70FDACA4EFF}" destId="{2DE6C24F-D4A6-4A3B-B8F0-B50455F96D80}" srcOrd="0" destOrd="0" presId="urn:microsoft.com/office/officeart/2005/8/layout/hierarchy1"/>
    <dgm:cxn modelId="{FEDF575D-6369-44B9-9D2B-6778AFCD2D40}" type="presParOf" srcId="{2DE6C24F-D4A6-4A3B-B8F0-B50455F96D80}" destId="{4B29D1E7-B7A3-4AC9-BD47-8D0119E615B7}" srcOrd="0" destOrd="0" presId="urn:microsoft.com/office/officeart/2005/8/layout/hierarchy1"/>
    <dgm:cxn modelId="{2F7B09C4-0549-4E38-87E2-A2ACC0AA0C2F}" type="presParOf" srcId="{2DE6C24F-D4A6-4A3B-B8F0-B50455F96D80}" destId="{1FB58B16-AC53-433C-891E-5A322288DCBB}" srcOrd="1" destOrd="0" presId="urn:microsoft.com/office/officeart/2005/8/layout/hierarchy1"/>
    <dgm:cxn modelId="{94276B3E-1FB1-4437-970D-66CDFB045089}" type="presParOf" srcId="{8B8E55FC-4BB8-44E8-A210-B70FDACA4EFF}" destId="{B9D8E350-FCD7-4826-ACDD-3746B1552702}" srcOrd="1" destOrd="0" presId="urn:microsoft.com/office/officeart/2005/8/layout/hierarchy1"/>
    <dgm:cxn modelId="{1344AA4A-E50C-4674-A661-07EFD0A99ED7}" type="presParOf" srcId="{B9D8E350-FCD7-4826-ACDD-3746B1552702}" destId="{C0511855-44D8-431C-9FDE-1B389354E14E}" srcOrd="0" destOrd="0" presId="urn:microsoft.com/office/officeart/2005/8/layout/hierarchy1"/>
    <dgm:cxn modelId="{2322157C-66DE-48D7-846B-7246FB44D46D}" type="presParOf" srcId="{B9D8E350-FCD7-4826-ACDD-3746B1552702}" destId="{0081B3A7-4BD9-428D-88A8-2FD21BFA5254}" srcOrd="1" destOrd="0" presId="urn:microsoft.com/office/officeart/2005/8/layout/hierarchy1"/>
    <dgm:cxn modelId="{23B72671-D2C3-44A4-BFF3-B87C0BA38BCD}" type="presParOf" srcId="{0081B3A7-4BD9-428D-88A8-2FD21BFA5254}" destId="{C032C848-206C-4368-9806-E226D7C6177B}" srcOrd="0" destOrd="0" presId="urn:microsoft.com/office/officeart/2005/8/layout/hierarchy1"/>
    <dgm:cxn modelId="{7E9C5385-F988-4966-9DB6-ACED5D40C9E9}" type="presParOf" srcId="{C032C848-206C-4368-9806-E226D7C6177B}" destId="{44B5E251-AF93-4DBA-8119-E9B2AB217C54}" srcOrd="0" destOrd="0" presId="urn:microsoft.com/office/officeart/2005/8/layout/hierarchy1"/>
    <dgm:cxn modelId="{6E4D0286-2679-45F1-B89E-42D4CB2E962F}" type="presParOf" srcId="{C032C848-206C-4368-9806-E226D7C6177B}" destId="{6FC0F51E-0FF0-4D62-AA5B-C4F2C2B4D8BE}" srcOrd="1" destOrd="0" presId="urn:microsoft.com/office/officeart/2005/8/layout/hierarchy1"/>
    <dgm:cxn modelId="{79769331-20C4-4E59-A6D5-D2B8AFA7773F}" type="presParOf" srcId="{0081B3A7-4BD9-428D-88A8-2FD21BFA5254}" destId="{F9B705EC-210C-453D-80F3-A8261ADBA61B}" srcOrd="1" destOrd="0" presId="urn:microsoft.com/office/officeart/2005/8/layout/hierarchy1"/>
    <dgm:cxn modelId="{49B13DD5-545C-4EE7-994E-F805D50CF554}" type="presParOf" srcId="{B9D8E350-FCD7-4826-ACDD-3746B1552702}" destId="{F9BEBA7C-CAFB-4A7B-B800-1675124B9255}" srcOrd="2" destOrd="0" presId="urn:microsoft.com/office/officeart/2005/8/layout/hierarchy1"/>
    <dgm:cxn modelId="{EDE296F2-E66C-4051-B7D7-12629A1302DB}" type="presParOf" srcId="{B9D8E350-FCD7-4826-ACDD-3746B1552702}" destId="{BDC0F04F-56C6-4428-8382-C09FE4626A2F}" srcOrd="3" destOrd="0" presId="urn:microsoft.com/office/officeart/2005/8/layout/hierarchy1"/>
    <dgm:cxn modelId="{D8AF26E0-E3F3-4226-964C-ED1D56E3C6F8}" type="presParOf" srcId="{BDC0F04F-56C6-4428-8382-C09FE4626A2F}" destId="{EF376756-B5CB-479D-9FE4-AAC57117A984}" srcOrd="0" destOrd="0" presId="urn:microsoft.com/office/officeart/2005/8/layout/hierarchy1"/>
    <dgm:cxn modelId="{34E268EA-8E73-4AC3-A032-F577F64A4BF3}" type="presParOf" srcId="{EF376756-B5CB-479D-9FE4-AAC57117A984}" destId="{F18029B0-D87B-4351-98FA-6AC4EB23D48F}" srcOrd="0" destOrd="0" presId="urn:microsoft.com/office/officeart/2005/8/layout/hierarchy1"/>
    <dgm:cxn modelId="{42B2269E-003A-46EC-99AB-8D937D8AABE6}" type="presParOf" srcId="{EF376756-B5CB-479D-9FE4-AAC57117A984}" destId="{9571ED3D-5251-4250-9F79-FB1F9FBE5F53}" srcOrd="1" destOrd="0" presId="urn:microsoft.com/office/officeart/2005/8/layout/hierarchy1"/>
    <dgm:cxn modelId="{F7DBB1A6-411C-48F3-A2A3-B6F14CE0B3D2}" type="presParOf" srcId="{BDC0F04F-56C6-4428-8382-C09FE4626A2F}" destId="{51E58F1E-B044-49B2-A9FA-00BEC273B560}" srcOrd="1" destOrd="0" presId="urn:microsoft.com/office/officeart/2005/8/layout/hierarchy1"/>
    <dgm:cxn modelId="{A1D513FC-B437-442E-9428-A48AA990891C}" type="presParOf" srcId="{EF26532F-E3AC-4F4D-B8DE-671D678B75D4}" destId="{3AA80583-9F3B-47E8-ADEC-0483963EAC2C}" srcOrd="2" destOrd="0" presId="urn:microsoft.com/office/officeart/2005/8/layout/hierarchy1"/>
    <dgm:cxn modelId="{DA342331-EF28-41CA-AFF0-F6EDBCBF30FE}" type="presParOf" srcId="{EF26532F-E3AC-4F4D-B8DE-671D678B75D4}" destId="{17788669-196F-4681-B70B-285C0B0B27CD}" srcOrd="3" destOrd="0" presId="urn:microsoft.com/office/officeart/2005/8/layout/hierarchy1"/>
    <dgm:cxn modelId="{21810F05-4B68-4EDB-B26B-AED6B1DE22AE}" type="presParOf" srcId="{17788669-196F-4681-B70B-285C0B0B27CD}" destId="{5227CEAA-C25D-4910-BA09-DA8823A43375}" srcOrd="0" destOrd="0" presId="urn:microsoft.com/office/officeart/2005/8/layout/hierarchy1"/>
    <dgm:cxn modelId="{00E1F3E9-C409-4206-8BBA-8BD4C383CF96}" type="presParOf" srcId="{5227CEAA-C25D-4910-BA09-DA8823A43375}" destId="{485F260F-A039-446E-864C-259136A17F0E}" srcOrd="0" destOrd="0" presId="urn:microsoft.com/office/officeart/2005/8/layout/hierarchy1"/>
    <dgm:cxn modelId="{AD89BB71-46E6-4F56-A141-B90DA77B27BA}" type="presParOf" srcId="{5227CEAA-C25D-4910-BA09-DA8823A43375}" destId="{B020E41D-D6F2-4830-9758-56FF0F840837}" srcOrd="1" destOrd="0" presId="urn:microsoft.com/office/officeart/2005/8/layout/hierarchy1"/>
    <dgm:cxn modelId="{0C81C9E8-BBB9-4EE1-A2C2-B59C1DA4C71B}" type="presParOf" srcId="{17788669-196F-4681-B70B-285C0B0B27CD}" destId="{B7816FBB-F607-445C-8052-03F4E660FCBB}" srcOrd="1" destOrd="0" presId="urn:microsoft.com/office/officeart/2005/8/layout/hierarchy1"/>
    <dgm:cxn modelId="{EE7DCE6B-ED43-4688-AB16-9379ED0CB63B}" type="presParOf" srcId="{B7816FBB-F607-445C-8052-03F4E660FCBB}" destId="{55632E94-1071-4B20-875E-7C179F06344F}" srcOrd="0" destOrd="0" presId="urn:microsoft.com/office/officeart/2005/8/layout/hierarchy1"/>
    <dgm:cxn modelId="{59711D2D-9BB8-4D11-B48E-B88FA81BB7DA}" type="presParOf" srcId="{B7816FBB-F607-445C-8052-03F4E660FCBB}" destId="{0BAFF46A-FEA7-4820-B0D8-9ACFAC866784}" srcOrd="1" destOrd="0" presId="urn:microsoft.com/office/officeart/2005/8/layout/hierarchy1"/>
    <dgm:cxn modelId="{8084F3C0-6B3A-4B78-BB45-F29FDFB76A68}" type="presParOf" srcId="{0BAFF46A-FEA7-4820-B0D8-9ACFAC866784}" destId="{84987B88-2083-43CA-AF3F-5EBF978619F1}" srcOrd="0" destOrd="0" presId="urn:microsoft.com/office/officeart/2005/8/layout/hierarchy1"/>
    <dgm:cxn modelId="{4DB26175-0718-4523-ABD8-DA483C805E3E}" type="presParOf" srcId="{84987B88-2083-43CA-AF3F-5EBF978619F1}" destId="{72E2F72D-D57A-4AC0-877F-855147490852}" srcOrd="0" destOrd="0" presId="urn:microsoft.com/office/officeart/2005/8/layout/hierarchy1"/>
    <dgm:cxn modelId="{8A6D5906-8DE3-4A41-B350-7A0E23F40761}" type="presParOf" srcId="{84987B88-2083-43CA-AF3F-5EBF978619F1}" destId="{7F68146B-832A-452C-9849-425BE4F3011C}" srcOrd="1" destOrd="0" presId="urn:microsoft.com/office/officeart/2005/8/layout/hierarchy1"/>
    <dgm:cxn modelId="{180A8274-B7ED-4A69-ADF7-DEC0E18D3470}" type="presParOf" srcId="{0BAFF46A-FEA7-4820-B0D8-9ACFAC866784}" destId="{B00F2E11-0E6D-4690-9DD8-AE94B9A3218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4EF39D-B63B-4A82-AAF2-C9A18D56454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95FDCC9-32A4-4AD7-97AA-D42B196F4F27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Заправочные </a:t>
          </a:r>
        </a:p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(борщи, юшки картофельные, рассольники и др.)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9C4D5FC6-8C14-4AFB-B50A-D910BF60A2D3}" type="parTrans" cxnId="{587A3C81-C4DF-4784-AFFC-A88EB0418246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5695E30A-DF03-4014-AD02-9D352197C6A7}" type="sibTrans" cxnId="{587A3C81-C4DF-4784-AFFC-A88EB0418246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FA059F1A-8F93-449B-B76E-1E1676A8503C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Прозрачные </a:t>
          </a:r>
        </a:p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(бульоны)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43B0938D-6036-4A7D-86BB-A67F11F2749F}" type="parTrans" cxnId="{82EFF52C-7741-47D0-A75C-7CD6426AE0D0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C98547DB-746F-426F-9D19-280D1B7BDD9E}" type="sibTrans" cxnId="{82EFF52C-7741-47D0-A75C-7CD6426AE0D0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1CA532AB-0375-4B4D-B0AD-7153512AC708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Парообразные</a:t>
          </a:r>
        </a:p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 (</a:t>
          </a:r>
          <a:r>
            <a:rPr lang="ru-RU" dirty="0" err="1" smtClean="0">
              <a:solidFill>
                <a:schemeClr val="tx2">
                  <a:lumMod val="50000"/>
                </a:schemeClr>
              </a:solidFill>
            </a:rPr>
            <a:t>кулешики</a:t>
          </a:r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 из овощей, мяса)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06380D0A-BAC5-4AD7-9413-0BA1FF8EE718}" type="parTrans" cxnId="{383A7A6E-B2B6-4A22-BCCD-C1CBAD489415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DF15A961-DBA1-4B69-AD4B-A9236E5F32A6}" type="sibTrans" cxnId="{383A7A6E-B2B6-4A22-BCCD-C1CBAD489415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BB77298F-3B30-4048-B293-8A402E078B98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Разные </a:t>
          </a:r>
        </a:p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(сладкие, молочные, холодные)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EFD0AA41-E5C8-4EBA-A213-4BEF57477CFA}" type="parTrans" cxnId="{65E454A9-A6CC-4D74-BD9F-24B9A5536B55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93D12962-AC1F-434E-ABF3-C0F6BBFC7D3F}" type="sibTrans" cxnId="{65E454A9-A6CC-4D74-BD9F-24B9A5536B55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D9A8897D-0C76-4D8B-B807-B1F64FD511B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Вегетарианские</a:t>
          </a:r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 – </a:t>
          </a:r>
        </a:p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готовят из продуктов молочных и растительного происхождения (без мяса)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4729F6EB-B32B-4F58-9E41-30704A4ED267}" type="parTrans" cxnId="{894E8FF4-A1FB-47F9-AB04-31EDF5E31097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5F4FFC17-9374-4B42-A7E4-2F5CEB438B50}" type="sibTrans" cxnId="{894E8FF4-A1FB-47F9-AB04-31EDF5E31097}">
      <dgm:prSet/>
      <dgm:spPr/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</a:endParaRPr>
        </a:p>
      </dgm:t>
    </dgm:pt>
    <dgm:pt modelId="{E73925C4-264C-4550-9785-9127E3976F7F}" type="pres">
      <dgm:prSet presAssocID="{304EF39D-B63B-4A82-AAF2-C9A18D56454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0B3640-DAA2-42A0-A8EF-0BB0E947CFC0}" type="pres">
      <dgm:prSet presAssocID="{895FDCC9-32A4-4AD7-97AA-D42B196F4F2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DAF409-AD6B-4C62-AA6A-BEBD97EAA712}" type="pres">
      <dgm:prSet presAssocID="{5695E30A-DF03-4014-AD02-9D352197C6A7}" presName="sibTrans" presStyleCnt="0"/>
      <dgm:spPr/>
    </dgm:pt>
    <dgm:pt modelId="{96C44716-CB0B-48C0-83AC-4B80A17D8E34}" type="pres">
      <dgm:prSet presAssocID="{FA059F1A-8F93-449B-B76E-1E1676A8503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028ED-8A43-408C-8006-882421D41B0F}" type="pres">
      <dgm:prSet presAssocID="{C98547DB-746F-426F-9D19-280D1B7BDD9E}" presName="sibTrans" presStyleCnt="0"/>
      <dgm:spPr/>
    </dgm:pt>
    <dgm:pt modelId="{8453612C-C4EC-4AE9-8345-F24C047E1EBE}" type="pres">
      <dgm:prSet presAssocID="{1CA532AB-0375-4B4D-B0AD-7153512AC70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2D8662-DFF7-4434-86EF-A83707B31173}" type="pres">
      <dgm:prSet presAssocID="{DF15A961-DBA1-4B69-AD4B-A9236E5F32A6}" presName="sibTrans" presStyleCnt="0"/>
      <dgm:spPr/>
    </dgm:pt>
    <dgm:pt modelId="{05F505B1-1455-4069-B227-EA56BC108D98}" type="pres">
      <dgm:prSet presAssocID="{BB77298F-3B30-4048-B293-8A402E078B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1EC2D-5C5A-436C-A7D5-E52A3E5F0F95}" type="pres">
      <dgm:prSet presAssocID="{93D12962-AC1F-434E-ABF3-C0F6BBFC7D3F}" presName="sibTrans" presStyleCnt="0"/>
      <dgm:spPr/>
    </dgm:pt>
    <dgm:pt modelId="{1A6520A6-6BB8-46B4-97AF-EF3B2EA58164}" type="pres">
      <dgm:prSet presAssocID="{D9A8897D-0C76-4D8B-B807-B1F64FD511B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4769EB-817D-4D74-A416-6D1BB29E2C83}" type="presOf" srcId="{FA059F1A-8F93-449B-B76E-1E1676A8503C}" destId="{96C44716-CB0B-48C0-83AC-4B80A17D8E34}" srcOrd="0" destOrd="0" presId="urn:microsoft.com/office/officeart/2005/8/layout/default"/>
    <dgm:cxn modelId="{9C3F5A41-27C9-4D73-B6CF-1831491FBCC2}" type="presOf" srcId="{BB77298F-3B30-4048-B293-8A402E078B98}" destId="{05F505B1-1455-4069-B227-EA56BC108D98}" srcOrd="0" destOrd="0" presId="urn:microsoft.com/office/officeart/2005/8/layout/default"/>
    <dgm:cxn modelId="{587A3C81-C4DF-4784-AFFC-A88EB0418246}" srcId="{304EF39D-B63B-4A82-AAF2-C9A18D56454D}" destId="{895FDCC9-32A4-4AD7-97AA-D42B196F4F27}" srcOrd="0" destOrd="0" parTransId="{9C4D5FC6-8C14-4AFB-B50A-D910BF60A2D3}" sibTransId="{5695E30A-DF03-4014-AD02-9D352197C6A7}"/>
    <dgm:cxn modelId="{A9E36F20-AF28-4275-B30F-E51BBB4D778B}" type="presOf" srcId="{D9A8897D-0C76-4D8B-B807-B1F64FD511B2}" destId="{1A6520A6-6BB8-46B4-97AF-EF3B2EA58164}" srcOrd="0" destOrd="0" presId="urn:microsoft.com/office/officeart/2005/8/layout/default"/>
    <dgm:cxn modelId="{65E454A9-A6CC-4D74-BD9F-24B9A5536B55}" srcId="{304EF39D-B63B-4A82-AAF2-C9A18D56454D}" destId="{BB77298F-3B30-4048-B293-8A402E078B98}" srcOrd="3" destOrd="0" parTransId="{EFD0AA41-E5C8-4EBA-A213-4BEF57477CFA}" sibTransId="{93D12962-AC1F-434E-ABF3-C0F6BBFC7D3F}"/>
    <dgm:cxn modelId="{5CAD64E0-D367-40A4-8DB1-D66443CF0B5D}" type="presOf" srcId="{1CA532AB-0375-4B4D-B0AD-7153512AC708}" destId="{8453612C-C4EC-4AE9-8345-F24C047E1EBE}" srcOrd="0" destOrd="0" presId="urn:microsoft.com/office/officeart/2005/8/layout/default"/>
    <dgm:cxn modelId="{7AEDBAFE-D2C2-427B-91A6-30D020CF6050}" type="presOf" srcId="{304EF39D-B63B-4A82-AAF2-C9A18D56454D}" destId="{E73925C4-264C-4550-9785-9127E3976F7F}" srcOrd="0" destOrd="0" presId="urn:microsoft.com/office/officeart/2005/8/layout/default"/>
    <dgm:cxn modelId="{82EFF52C-7741-47D0-A75C-7CD6426AE0D0}" srcId="{304EF39D-B63B-4A82-AAF2-C9A18D56454D}" destId="{FA059F1A-8F93-449B-B76E-1E1676A8503C}" srcOrd="1" destOrd="0" parTransId="{43B0938D-6036-4A7D-86BB-A67F11F2749F}" sibTransId="{C98547DB-746F-426F-9D19-280D1B7BDD9E}"/>
    <dgm:cxn modelId="{894E8FF4-A1FB-47F9-AB04-31EDF5E31097}" srcId="{304EF39D-B63B-4A82-AAF2-C9A18D56454D}" destId="{D9A8897D-0C76-4D8B-B807-B1F64FD511B2}" srcOrd="4" destOrd="0" parTransId="{4729F6EB-B32B-4F58-9E41-30704A4ED267}" sibTransId="{5F4FFC17-9374-4B42-A7E4-2F5CEB438B50}"/>
    <dgm:cxn modelId="{383A7A6E-B2B6-4A22-BCCD-C1CBAD489415}" srcId="{304EF39D-B63B-4A82-AAF2-C9A18D56454D}" destId="{1CA532AB-0375-4B4D-B0AD-7153512AC708}" srcOrd="2" destOrd="0" parTransId="{06380D0A-BAC5-4AD7-9413-0BA1FF8EE718}" sibTransId="{DF15A961-DBA1-4B69-AD4B-A9236E5F32A6}"/>
    <dgm:cxn modelId="{46B8C8DE-38E2-4997-8DA7-9ADCAEEE4E3E}" type="presOf" srcId="{895FDCC9-32A4-4AD7-97AA-D42B196F4F27}" destId="{870B3640-DAA2-42A0-A8EF-0BB0E947CFC0}" srcOrd="0" destOrd="0" presId="urn:microsoft.com/office/officeart/2005/8/layout/default"/>
    <dgm:cxn modelId="{0E4FFFAE-18A8-4EC6-A5AA-FE7AAEAA9D60}" type="presParOf" srcId="{E73925C4-264C-4550-9785-9127E3976F7F}" destId="{870B3640-DAA2-42A0-A8EF-0BB0E947CFC0}" srcOrd="0" destOrd="0" presId="urn:microsoft.com/office/officeart/2005/8/layout/default"/>
    <dgm:cxn modelId="{D663F2C8-8ED5-41EB-9091-8C97B5B8ECBD}" type="presParOf" srcId="{E73925C4-264C-4550-9785-9127E3976F7F}" destId="{42DAF409-AD6B-4C62-AA6A-BEBD97EAA712}" srcOrd="1" destOrd="0" presId="urn:microsoft.com/office/officeart/2005/8/layout/default"/>
    <dgm:cxn modelId="{ABDD7B56-9FD2-4C16-8B2E-C1594E0EDC1C}" type="presParOf" srcId="{E73925C4-264C-4550-9785-9127E3976F7F}" destId="{96C44716-CB0B-48C0-83AC-4B80A17D8E34}" srcOrd="2" destOrd="0" presId="urn:microsoft.com/office/officeart/2005/8/layout/default"/>
    <dgm:cxn modelId="{F6A0326C-A8EB-475A-A162-4D3617C0BB98}" type="presParOf" srcId="{E73925C4-264C-4550-9785-9127E3976F7F}" destId="{967028ED-8A43-408C-8006-882421D41B0F}" srcOrd="3" destOrd="0" presId="urn:microsoft.com/office/officeart/2005/8/layout/default"/>
    <dgm:cxn modelId="{0E2AF03C-2E68-4964-8637-1AA46F17DD56}" type="presParOf" srcId="{E73925C4-264C-4550-9785-9127E3976F7F}" destId="{8453612C-C4EC-4AE9-8345-F24C047E1EBE}" srcOrd="4" destOrd="0" presId="urn:microsoft.com/office/officeart/2005/8/layout/default"/>
    <dgm:cxn modelId="{399FFFA9-E4E6-4C69-81EA-CD0B0AF239AB}" type="presParOf" srcId="{E73925C4-264C-4550-9785-9127E3976F7F}" destId="{0D2D8662-DFF7-4434-86EF-A83707B31173}" srcOrd="5" destOrd="0" presId="urn:microsoft.com/office/officeart/2005/8/layout/default"/>
    <dgm:cxn modelId="{D31DC55D-547F-492C-9B55-5C683A1EC609}" type="presParOf" srcId="{E73925C4-264C-4550-9785-9127E3976F7F}" destId="{05F505B1-1455-4069-B227-EA56BC108D98}" srcOrd="6" destOrd="0" presId="urn:microsoft.com/office/officeart/2005/8/layout/default"/>
    <dgm:cxn modelId="{FB6E359E-EF8A-41B6-BFCC-EC324653A216}" type="presParOf" srcId="{E73925C4-264C-4550-9785-9127E3976F7F}" destId="{5461EC2D-5C5A-436C-A7D5-E52A3E5F0F95}" srcOrd="7" destOrd="0" presId="urn:microsoft.com/office/officeart/2005/8/layout/default"/>
    <dgm:cxn modelId="{B7D713F1-FCC9-4951-90C0-3F1261DC65F3}" type="presParOf" srcId="{E73925C4-264C-4550-9785-9127E3976F7F}" destId="{1A6520A6-6BB8-46B4-97AF-EF3B2EA5816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19E7D-9E4D-4CC3-AFD3-B174220B8821}">
      <dsp:nvSpPr>
        <dsp:cNvPr id="0" name=""/>
        <dsp:cNvSpPr/>
      </dsp:nvSpPr>
      <dsp:spPr>
        <a:xfrm>
          <a:off x="7595815" y="2687764"/>
          <a:ext cx="773534" cy="36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71"/>
              </a:lnTo>
              <a:lnTo>
                <a:pt x="773534" y="250871"/>
              </a:lnTo>
              <a:lnTo>
                <a:pt x="773534" y="36813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FBA09F-679E-4D1A-A5B2-4981B4A6F89C}">
      <dsp:nvSpPr>
        <dsp:cNvPr id="0" name=""/>
        <dsp:cNvSpPr/>
      </dsp:nvSpPr>
      <dsp:spPr>
        <a:xfrm>
          <a:off x="6776561" y="3859669"/>
          <a:ext cx="91440" cy="3681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13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A5D8E-20C1-4A5C-81A4-A9384E93DAB6}">
      <dsp:nvSpPr>
        <dsp:cNvPr id="0" name=""/>
        <dsp:cNvSpPr/>
      </dsp:nvSpPr>
      <dsp:spPr>
        <a:xfrm>
          <a:off x="6822281" y="2687764"/>
          <a:ext cx="773534" cy="368131"/>
        </a:xfrm>
        <a:custGeom>
          <a:avLst/>
          <a:gdLst/>
          <a:ahLst/>
          <a:cxnLst/>
          <a:rect l="0" t="0" r="0" b="0"/>
          <a:pathLst>
            <a:path>
              <a:moveTo>
                <a:pt x="773534" y="0"/>
              </a:moveTo>
              <a:lnTo>
                <a:pt x="773534" y="250871"/>
              </a:lnTo>
              <a:lnTo>
                <a:pt x="0" y="250871"/>
              </a:lnTo>
              <a:lnTo>
                <a:pt x="0" y="36813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FD8B74-1443-44BC-9D33-D18469BE27A8}">
      <dsp:nvSpPr>
        <dsp:cNvPr id="0" name=""/>
        <dsp:cNvSpPr/>
      </dsp:nvSpPr>
      <dsp:spPr>
        <a:xfrm>
          <a:off x="5661979" y="1515860"/>
          <a:ext cx="1933835" cy="36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71"/>
              </a:lnTo>
              <a:lnTo>
                <a:pt x="1933835" y="250871"/>
              </a:lnTo>
              <a:lnTo>
                <a:pt x="1933835" y="36813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36AED-1386-4715-986F-0D62FF9D97D7}">
      <dsp:nvSpPr>
        <dsp:cNvPr id="0" name=""/>
        <dsp:cNvSpPr/>
      </dsp:nvSpPr>
      <dsp:spPr>
        <a:xfrm>
          <a:off x="5229492" y="3859669"/>
          <a:ext cx="91440" cy="3681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13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8C289-1882-4C8E-B95D-A7E3ACC43D35}">
      <dsp:nvSpPr>
        <dsp:cNvPr id="0" name=""/>
        <dsp:cNvSpPr/>
      </dsp:nvSpPr>
      <dsp:spPr>
        <a:xfrm>
          <a:off x="3728144" y="2687764"/>
          <a:ext cx="1547068" cy="36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71"/>
              </a:lnTo>
              <a:lnTo>
                <a:pt x="1547068" y="250871"/>
              </a:lnTo>
              <a:lnTo>
                <a:pt x="1547068" y="36813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4526D8-F069-47C3-A7C3-7D33D0FE8985}">
      <dsp:nvSpPr>
        <dsp:cNvPr id="0" name=""/>
        <dsp:cNvSpPr/>
      </dsp:nvSpPr>
      <dsp:spPr>
        <a:xfrm>
          <a:off x="2181076" y="3859669"/>
          <a:ext cx="1547068" cy="36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71"/>
              </a:lnTo>
              <a:lnTo>
                <a:pt x="1547068" y="250871"/>
              </a:lnTo>
              <a:lnTo>
                <a:pt x="1547068" y="36813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9A7CF8-48E8-4FDE-AF29-E4C9ACB94623}">
      <dsp:nvSpPr>
        <dsp:cNvPr id="0" name=""/>
        <dsp:cNvSpPr/>
      </dsp:nvSpPr>
      <dsp:spPr>
        <a:xfrm>
          <a:off x="2135356" y="3859669"/>
          <a:ext cx="91440" cy="3681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813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804B80-1D40-44FD-82FC-9B54FB03A3F4}">
      <dsp:nvSpPr>
        <dsp:cNvPr id="0" name=""/>
        <dsp:cNvSpPr/>
      </dsp:nvSpPr>
      <dsp:spPr>
        <a:xfrm>
          <a:off x="634007" y="3859669"/>
          <a:ext cx="1547068" cy="368131"/>
        </a:xfrm>
        <a:custGeom>
          <a:avLst/>
          <a:gdLst/>
          <a:ahLst/>
          <a:cxnLst/>
          <a:rect l="0" t="0" r="0" b="0"/>
          <a:pathLst>
            <a:path>
              <a:moveTo>
                <a:pt x="1547068" y="0"/>
              </a:moveTo>
              <a:lnTo>
                <a:pt x="1547068" y="250871"/>
              </a:lnTo>
              <a:lnTo>
                <a:pt x="0" y="250871"/>
              </a:lnTo>
              <a:lnTo>
                <a:pt x="0" y="36813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35E94-6ABF-4EAB-BD6A-CEC5136194A9}">
      <dsp:nvSpPr>
        <dsp:cNvPr id="0" name=""/>
        <dsp:cNvSpPr/>
      </dsp:nvSpPr>
      <dsp:spPr>
        <a:xfrm>
          <a:off x="2181076" y="2687764"/>
          <a:ext cx="1547068" cy="368131"/>
        </a:xfrm>
        <a:custGeom>
          <a:avLst/>
          <a:gdLst/>
          <a:ahLst/>
          <a:cxnLst/>
          <a:rect l="0" t="0" r="0" b="0"/>
          <a:pathLst>
            <a:path>
              <a:moveTo>
                <a:pt x="1547068" y="0"/>
              </a:moveTo>
              <a:lnTo>
                <a:pt x="1547068" y="250871"/>
              </a:lnTo>
              <a:lnTo>
                <a:pt x="0" y="250871"/>
              </a:lnTo>
              <a:lnTo>
                <a:pt x="0" y="36813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5C7906-F341-4206-BEBD-EF98DA29018D}">
      <dsp:nvSpPr>
        <dsp:cNvPr id="0" name=""/>
        <dsp:cNvSpPr/>
      </dsp:nvSpPr>
      <dsp:spPr>
        <a:xfrm>
          <a:off x="3728144" y="1515860"/>
          <a:ext cx="1933835" cy="368131"/>
        </a:xfrm>
        <a:custGeom>
          <a:avLst/>
          <a:gdLst/>
          <a:ahLst/>
          <a:cxnLst/>
          <a:rect l="0" t="0" r="0" b="0"/>
          <a:pathLst>
            <a:path>
              <a:moveTo>
                <a:pt x="1933835" y="0"/>
              </a:moveTo>
              <a:lnTo>
                <a:pt x="1933835" y="250871"/>
              </a:lnTo>
              <a:lnTo>
                <a:pt x="0" y="250871"/>
              </a:lnTo>
              <a:lnTo>
                <a:pt x="0" y="36813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892FA-4F23-4A2C-A606-6843B3221C0B}">
      <dsp:nvSpPr>
        <dsp:cNvPr id="0" name=""/>
        <dsp:cNvSpPr/>
      </dsp:nvSpPr>
      <dsp:spPr>
        <a:xfrm>
          <a:off x="5029088" y="712088"/>
          <a:ext cx="1265783" cy="8037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D532EB4-CA7E-4482-8C5A-14C6322A69FA}">
      <dsp:nvSpPr>
        <dsp:cNvPr id="0" name=""/>
        <dsp:cNvSpPr/>
      </dsp:nvSpPr>
      <dsp:spPr>
        <a:xfrm>
          <a:off x="5169730" y="845698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Первые блюда</a:t>
          </a:r>
          <a:endParaRPr lang="ru-RU" sz="1400" kern="1200" dirty="0"/>
        </a:p>
      </dsp:txBody>
      <dsp:txXfrm>
        <a:off x="5193272" y="869240"/>
        <a:ext cx="1218699" cy="756688"/>
      </dsp:txXfrm>
    </dsp:sp>
    <dsp:sp modelId="{32EC3171-76AB-4863-8E73-E102D9E4E903}">
      <dsp:nvSpPr>
        <dsp:cNvPr id="0" name=""/>
        <dsp:cNvSpPr/>
      </dsp:nvSpPr>
      <dsp:spPr>
        <a:xfrm>
          <a:off x="3095252" y="1883992"/>
          <a:ext cx="1265783" cy="80377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A479817-DDE7-4608-B665-781F7463E8ED}">
      <dsp:nvSpPr>
        <dsp:cNvPr id="0" name=""/>
        <dsp:cNvSpPr/>
      </dsp:nvSpPr>
      <dsp:spPr>
        <a:xfrm>
          <a:off x="3235895" y="2017602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Горячие </a:t>
          </a:r>
          <a:endParaRPr lang="ru-RU" sz="1400" kern="1200" dirty="0"/>
        </a:p>
      </dsp:txBody>
      <dsp:txXfrm>
        <a:off x="3259437" y="2041144"/>
        <a:ext cx="1218699" cy="756688"/>
      </dsp:txXfrm>
    </dsp:sp>
    <dsp:sp modelId="{9328B4C5-8487-4347-8D2D-834296BB6C79}">
      <dsp:nvSpPr>
        <dsp:cNvPr id="0" name=""/>
        <dsp:cNvSpPr/>
      </dsp:nvSpPr>
      <dsp:spPr>
        <a:xfrm>
          <a:off x="1548184" y="3055896"/>
          <a:ext cx="1265783" cy="80377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DE0C68-CE7D-48B6-92D8-604B8C5D11A7}">
      <dsp:nvSpPr>
        <dsp:cNvPr id="0" name=""/>
        <dsp:cNvSpPr/>
      </dsp:nvSpPr>
      <dsp:spPr>
        <a:xfrm>
          <a:off x="1688827" y="3189507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На бульонах и отварах из овощей, круп, макаронных изделий</a:t>
          </a:r>
          <a:endParaRPr lang="ru-RU" sz="1100" kern="1200" dirty="0"/>
        </a:p>
      </dsp:txBody>
      <dsp:txXfrm>
        <a:off x="1712369" y="3213049"/>
        <a:ext cx="1218699" cy="756688"/>
      </dsp:txXfrm>
    </dsp:sp>
    <dsp:sp modelId="{2D1168A7-093A-4268-ACA4-D94AA0489932}">
      <dsp:nvSpPr>
        <dsp:cNvPr id="0" name=""/>
        <dsp:cNvSpPr/>
      </dsp:nvSpPr>
      <dsp:spPr>
        <a:xfrm>
          <a:off x="1116" y="4227801"/>
          <a:ext cx="1265783" cy="8037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71612D-2E6A-4294-B203-938F6E9DB4D3}">
      <dsp:nvSpPr>
        <dsp:cNvPr id="0" name=""/>
        <dsp:cNvSpPr/>
      </dsp:nvSpPr>
      <dsp:spPr>
        <a:xfrm>
          <a:off x="141758" y="4361411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Заправочные </a:t>
          </a:r>
          <a:endParaRPr lang="ru-RU" sz="1400" kern="1200" dirty="0"/>
        </a:p>
      </dsp:txBody>
      <dsp:txXfrm>
        <a:off x="165300" y="4384953"/>
        <a:ext cx="1218699" cy="756688"/>
      </dsp:txXfrm>
    </dsp:sp>
    <dsp:sp modelId="{58D26A07-DB3F-4FBB-A5A7-B4083BA883D9}">
      <dsp:nvSpPr>
        <dsp:cNvPr id="0" name=""/>
        <dsp:cNvSpPr/>
      </dsp:nvSpPr>
      <dsp:spPr>
        <a:xfrm>
          <a:off x="1548184" y="4227801"/>
          <a:ext cx="1265783" cy="8037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B2E93B2-02BA-48F9-B952-1A63933C2E43}">
      <dsp:nvSpPr>
        <dsp:cNvPr id="0" name=""/>
        <dsp:cNvSpPr/>
      </dsp:nvSpPr>
      <dsp:spPr>
        <a:xfrm>
          <a:off x="1688827" y="4361411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Протертые </a:t>
          </a:r>
          <a:endParaRPr lang="ru-RU" sz="1400" kern="1200" dirty="0"/>
        </a:p>
      </dsp:txBody>
      <dsp:txXfrm>
        <a:off x="1712369" y="4384953"/>
        <a:ext cx="1218699" cy="756688"/>
      </dsp:txXfrm>
    </dsp:sp>
    <dsp:sp modelId="{77964440-BCF1-4063-A45D-F2E83B5BABA3}">
      <dsp:nvSpPr>
        <dsp:cNvPr id="0" name=""/>
        <dsp:cNvSpPr/>
      </dsp:nvSpPr>
      <dsp:spPr>
        <a:xfrm>
          <a:off x="3095252" y="4227801"/>
          <a:ext cx="1265783" cy="8037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DA983B-C292-4EE7-B9A1-2B950FD2DB8D}">
      <dsp:nvSpPr>
        <dsp:cNvPr id="0" name=""/>
        <dsp:cNvSpPr/>
      </dsp:nvSpPr>
      <dsp:spPr>
        <a:xfrm>
          <a:off x="3235895" y="4361411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Прозрачные </a:t>
          </a:r>
          <a:endParaRPr lang="ru-RU" sz="1400" kern="1200" dirty="0"/>
        </a:p>
      </dsp:txBody>
      <dsp:txXfrm>
        <a:off x="3259437" y="4384953"/>
        <a:ext cx="1218699" cy="756688"/>
      </dsp:txXfrm>
    </dsp:sp>
    <dsp:sp modelId="{5288742F-24B7-485C-90B9-600596A744A9}">
      <dsp:nvSpPr>
        <dsp:cNvPr id="0" name=""/>
        <dsp:cNvSpPr/>
      </dsp:nvSpPr>
      <dsp:spPr>
        <a:xfrm>
          <a:off x="4642321" y="3055896"/>
          <a:ext cx="1265783" cy="80377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0042DE8-1BB1-4868-952A-BE8CEF29BA93}">
      <dsp:nvSpPr>
        <dsp:cNvPr id="0" name=""/>
        <dsp:cNvSpPr/>
      </dsp:nvSpPr>
      <dsp:spPr>
        <a:xfrm>
          <a:off x="4782963" y="3189507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 молоке</a:t>
          </a:r>
          <a:endParaRPr lang="ru-RU" sz="1400" kern="1200" dirty="0"/>
        </a:p>
      </dsp:txBody>
      <dsp:txXfrm>
        <a:off x="4806505" y="3213049"/>
        <a:ext cx="1218699" cy="756688"/>
      </dsp:txXfrm>
    </dsp:sp>
    <dsp:sp modelId="{7C7496A7-38BA-4BAF-A0E3-5904E128E17E}">
      <dsp:nvSpPr>
        <dsp:cNvPr id="0" name=""/>
        <dsp:cNvSpPr/>
      </dsp:nvSpPr>
      <dsp:spPr>
        <a:xfrm>
          <a:off x="4642321" y="4227801"/>
          <a:ext cx="1265783" cy="8037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78C60F0-31FD-48C7-8488-F6E220A29A58}">
      <dsp:nvSpPr>
        <dsp:cNvPr id="0" name=""/>
        <dsp:cNvSpPr/>
      </dsp:nvSpPr>
      <dsp:spPr>
        <a:xfrm>
          <a:off x="4782963" y="4361411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Молочные </a:t>
          </a:r>
          <a:endParaRPr lang="ru-RU" sz="1400" kern="1200" dirty="0"/>
        </a:p>
      </dsp:txBody>
      <dsp:txXfrm>
        <a:off x="4806505" y="4384953"/>
        <a:ext cx="1218699" cy="756688"/>
      </dsp:txXfrm>
    </dsp:sp>
    <dsp:sp modelId="{A9AD7B7B-A2C0-4F2D-BAB1-97F578390C7A}">
      <dsp:nvSpPr>
        <dsp:cNvPr id="0" name=""/>
        <dsp:cNvSpPr/>
      </dsp:nvSpPr>
      <dsp:spPr>
        <a:xfrm>
          <a:off x="6962923" y="1883992"/>
          <a:ext cx="1265783" cy="80377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0504224-4FE0-449A-A765-533A665414E4}">
      <dsp:nvSpPr>
        <dsp:cNvPr id="0" name=""/>
        <dsp:cNvSpPr/>
      </dsp:nvSpPr>
      <dsp:spPr>
        <a:xfrm>
          <a:off x="7103566" y="2017602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Холодные </a:t>
          </a:r>
          <a:endParaRPr lang="ru-RU" sz="1400" kern="1200" dirty="0"/>
        </a:p>
      </dsp:txBody>
      <dsp:txXfrm>
        <a:off x="7127108" y="2041144"/>
        <a:ext cx="1218699" cy="756688"/>
      </dsp:txXfrm>
    </dsp:sp>
    <dsp:sp modelId="{22052BDC-E96D-4772-9B67-C9882A8C28B3}">
      <dsp:nvSpPr>
        <dsp:cNvPr id="0" name=""/>
        <dsp:cNvSpPr/>
      </dsp:nvSpPr>
      <dsp:spPr>
        <a:xfrm>
          <a:off x="6189389" y="3055896"/>
          <a:ext cx="1265783" cy="80377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EE2088C-C2B2-4797-B0DF-BF96297BB8EE}">
      <dsp:nvSpPr>
        <dsp:cNvPr id="0" name=""/>
        <dsp:cNvSpPr/>
      </dsp:nvSpPr>
      <dsp:spPr>
        <a:xfrm>
          <a:off x="6330032" y="3189507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 фруктовых и ягодных отварах</a:t>
          </a:r>
          <a:endParaRPr lang="ru-RU" sz="1400" kern="1200" dirty="0"/>
        </a:p>
      </dsp:txBody>
      <dsp:txXfrm>
        <a:off x="6353574" y="3213049"/>
        <a:ext cx="1218699" cy="756688"/>
      </dsp:txXfrm>
    </dsp:sp>
    <dsp:sp modelId="{B021EAA5-A92F-4B6B-AA66-EE03D3F80C66}">
      <dsp:nvSpPr>
        <dsp:cNvPr id="0" name=""/>
        <dsp:cNvSpPr/>
      </dsp:nvSpPr>
      <dsp:spPr>
        <a:xfrm>
          <a:off x="6189389" y="4227801"/>
          <a:ext cx="1265783" cy="80377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C682FA-C3ED-4C78-97FD-288990E8A83E}">
      <dsp:nvSpPr>
        <dsp:cNvPr id="0" name=""/>
        <dsp:cNvSpPr/>
      </dsp:nvSpPr>
      <dsp:spPr>
        <a:xfrm>
          <a:off x="6330032" y="4361411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Сладкие </a:t>
          </a:r>
          <a:endParaRPr lang="ru-RU" sz="1400" kern="1200" dirty="0"/>
        </a:p>
      </dsp:txBody>
      <dsp:txXfrm>
        <a:off x="6353574" y="4384953"/>
        <a:ext cx="1218699" cy="756688"/>
      </dsp:txXfrm>
    </dsp:sp>
    <dsp:sp modelId="{46C58AA9-3103-4982-A135-E109881387F2}">
      <dsp:nvSpPr>
        <dsp:cNvPr id="0" name=""/>
        <dsp:cNvSpPr/>
      </dsp:nvSpPr>
      <dsp:spPr>
        <a:xfrm>
          <a:off x="7736458" y="3055896"/>
          <a:ext cx="1265783" cy="80377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3EDF75D-0A7B-472C-A8BE-179B8841EBC1}">
      <dsp:nvSpPr>
        <dsp:cNvPr id="0" name=""/>
        <dsp:cNvSpPr/>
      </dsp:nvSpPr>
      <dsp:spPr>
        <a:xfrm>
          <a:off x="7877100" y="3189507"/>
          <a:ext cx="1265783" cy="803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На хлебном и свекольном квасах, кефире, кислом молоке, сыворотке</a:t>
          </a:r>
          <a:endParaRPr lang="ru-RU" sz="1100" kern="1200" dirty="0"/>
        </a:p>
      </dsp:txBody>
      <dsp:txXfrm>
        <a:off x="7900642" y="3213049"/>
        <a:ext cx="1218699" cy="756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36A4FB-B074-428B-B718-BA83E975CEE4}">
      <dsp:nvSpPr>
        <dsp:cNvPr id="0" name=""/>
        <dsp:cNvSpPr/>
      </dsp:nvSpPr>
      <dsp:spPr>
        <a:xfrm>
          <a:off x="5688471" y="2520288"/>
          <a:ext cx="3455528" cy="27747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Хлебный квас;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Сыворотка;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Кислое молоко;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Охлажденный овощной отвар;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Охлажденные и процеженные бульоны;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Отвары из хлебных сухарей</a:t>
          </a:r>
          <a:endParaRPr lang="ru-RU" sz="1400" kern="1200" dirty="0"/>
        </a:p>
      </dsp:txBody>
      <dsp:txXfrm>
        <a:off x="6786083" y="3274938"/>
        <a:ext cx="2296963" cy="1959185"/>
      </dsp:txXfrm>
    </dsp:sp>
    <dsp:sp modelId="{6466009C-73A8-4A83-97CE-E70ACD9ECAD7}">
      <dsp:nvSpPr>
        <dsp:cNvPr id="0" name=""/>
        <dsp:cNvSpPr/>
      </dsp:nvSpPr>
      <dsp:spPr>
        <a:xfrm>
          <a:off x="0" y="3760000"/>
          <a:ext cx="2601564" cy="16852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Фруктовые </a:t>
          </a:r>
          <a:r>
            <a:rPr lang="ru-RU" sz="1400" kern="1200" smtClean="0"/>
            <a:t>отвары; (сладкие)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Ягодные отвары (сладкие)</a:t>
          </a:r>
          <a:endParaRPr lang="ru-RU" sz="1400" kern="1200" dirty="0"/>
        </a:p>
      </dsp:txBody>
      <dsp:txXfrm>
        <a:off x="37019" y="4218325"/>
        <a:ext cx="1747057" cy="1189879"/>
      </dsp:txXfrm>
    </dsp:sp>
    <dsp:sp modelId="{0ED6B1DE-C07B-4477-A5DA-8B4C2B4B8C4A}">
      <dsp:nvSpPr>
        <dsp:cNvPr id="0" name=""/>
        <dsp:cNvSpPr/>
      </dsp:nvSpPr>
      <dsp:spPr>
        <a:xfrm>
          <a:off x="6576542" y="233885"/>
          <a:ext cx="2567457" cy="171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 молоке</a:t>
          </a:r>
          <a:endParaRPr lang="ru-RU" sz="1400" kern="1200" dirty="0"/>
        </a:p>
      </dsp:txBody>
      <dsp:txXfrm>
        <a:off x="7384439" y="271545"/>
        <a:ext cx="1721900" cy="1210501"/>
      </dsp:txXfrm>
    </dsp:sp>
    <dsp:sp modelId="{9179E7BB-41EE-4B8A-9424-F06CC22820C6}">
      <dsp:nvSpPr>
        <dsp:cNvPr id="0" name=""/>
        <dsp:cNvSpPr/>
      </dsp:nvSpPr>
      <dsp:spPr>
        <a:xfrm>
          <a:off x="0" y="85215"/>
          <a:ext cx="4255066" cy="2059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1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Мясо-костный;</a:t>
          </a:r>
          <a:endParaRPr lang="ru-RU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Костный;</a:t>
          </a:r>
          <a:endParaRPr lang="ru-RU" sz="1400" kern="1200" dirty="0"/>
        </a:p>
        <a:p>
          <a:pPr marL="0" lvl="1" indent="889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Из с/х птицы;</a:t>
          </a:r>
          <a:endParaRPr lang="ru-RU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Грибной;</a:t>
          </a:r>
          <a:endParaRPr lang="ru-RU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Рыбный;</a:t>
          </a:r>
          <a:endParaRPr lang="ru-RU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Овощной;</a:t>
          </a:r>
          <a:endParaRPr lang="ru-RU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Из круп; </a:t>
          </a:r>
          <a:endParaRPr lang="ru-RU" sz="1400" kern="1200" dirty="0"/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из макаронных изделий.</a:t>
          </a:r>
          <a:endParaRPr lang="ru-RU" sz="1400" kern="1200" dirty="0"/>
        </a:p>
      </dsp:txBody>
      <dsp:txXfrm>
        <a:off x="45234" y="130449"/>
        <a:ext cx="2888078" cy="1453925"/>
      </dsp:txXfrm>
    </dsp:sp>
    <dsp:sp modelId="{38E03C4C-9C42-4CC2-8A37-8B04B0E5520D}">
      <dsp:nvSpPr>
        <dsp:cNvPr id="0" name=""/>
        <dsp:cNvSpPr/>
      </dsp:nvSpPr>
      <dsp:spPr>
        <a:xfrm>
          <a:off x="2318738" y="-10155"/>
          <a:ext cx="2280318" cy="2280318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1</a:t>
          </a:r>
          <a:r>
            <a:rPr lang="ru-RU" sz="5700" kern="1200" baseline="0" dirty="0" smtClean="0"/>
            <a:t> </a:t>
          </a:r>
          <a:endParaRPr lang="ru-RU" sz="5700" kern="1200" dirty="0"/>
        </a:p>
      </dsp:txBody>
      <dsp:txXfrm>
        <a:off x="2986628" y="657735"/>
        <a:ext cx="1612428" cy="1612428"/>
      </dsp:txXfrm>
    </dsp:sp>
    <dsp:sp modelId="{020FB3F6-FBFF-4436-A943-85612D118A62}">
      <dsp:nvSpPr>
        <dsp:cNvPr id="0" name=""/>
        <dsp:cNvSpPr/>
      </dsp:nvSpPr>
      <dsp:spPr>
        <a:xfrm rot="5400000">
          <a:off x="5839457" y="271486"/>
          <a:ext cx="2280318" cy="2280318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3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2 </a:t>
          </a:r>
          <a:endParaRPr lang="ru-RU" sz="5700" kern="1200" dirty="0"/>
        </a:p>
      </dsp:txBody>
      <dsp:txXfrm rot="-5400000">
        <a:off x="5839457" y="939376"/>
        <a:ext cx="1612428" cy="1612428"/>
      </dsp:txXfrm>
    </dsp:sp>
    <dsp:sp modelId="{06AF4827-9C49-44F7-A4CF-F5EA1025A97C}">
      <dsp:nvSpPr>
        <dsp:cNvPr id="0" name=""/>
        <dsp:cNvSpPr/>
      </dsp:nvSpPr>
      <dsp:spPr>
        <a:xfrm rot="10800000">
          <a:off x="4499998" y="2808317"/>
          <a:ext cx="2280318" cy="2280318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3</a:t>
          </a:r>
          <a:endParaRPr lang="ru-RU" sz="5700" kern="1200" dirty="0"/>
        </a:p>
      </dsp:txBody>
      <dsp:txXfrm rot="10800000">
        <a:off x="4499998" y="2808317"/>
        <a:ext cx="1612428" cy="1612428"/>
      </dsp:txXfrm>
    </dsp:sp>
    <dsp:sp modelId="{1539D8AE-2F83-4C26-BD94-04804F3F2466}">
      <dsp:nvSpPr>
        <dsp:cNvPr id="0" name=""/>
        <dsp:cNvSpPr/>
      </dsp:nvSpPr>
      <dsp:spPr>
        <a:xfrm rot="16200000">
          <a:off x="1685014" y="2595175"/>
          <a:ext cx="2280318" cy="2280318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5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5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4</a:t>
          </a:r>
          <a:endParaRPr lang="ru-RU" sz="5700" kern="1200" dirty="0"/>
        </a:p>
      </dsp:txBody>
      <dsp:txXfrm rot="5400000">
        <a:off x="2352904" y="2595175"/>
        <a:ext cx="1612428" cy="1612428"/>
      </dsp:txXfrm>
    </dsp:sp>
    <dsp:sp modelId="{0B867E36-BA0E-45FB-A4C1-F57DB3CB965E}">
      <dsp:nvSpPr>
        <dsp:cNvPr id="0" name=""/>
        <dsp:cNvSpPr/>
      </dsp:nvSpPr>
      <dsp:spPr>
        <a:xfrm>
          <a:off x="4178342" y="2248642"/>
          <a:ext cx="787315" cy="684622"/>
        </a:xfrm>
        <a:prstGeom prst="circular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E21BBBF3-7D37-47C3-8624-E9052889944B}">
      <dsp:nvSpPr>
        <dsp:cNvPr id="0" name=""/>
        <dsp:cNvSpPr/>
      </dsp:nvSpPr>
      <dsp:spPr>
        <a:xfrm rot="10800000">
          <a:off x="4178342" y="2511959"/>
          <a:ext cx="787315" cy="684622"/>
        </a:xfrm>
        <a:prstGeom prst="circular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tint val="4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tint val="4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32E94-1071-4B20-875E-7C179F06344F}">
      <dsp:nvSpPr>
        <dsp:cNvPr id="0" name=""/>
        <dsp:cNvSpPr/>
      </dsp:nvSpPr>
      <dsp:spPr>
        <a:xfrm>
          <a:off x="6459532" y="3164874"/>
          <a:ext cx="91440" cy="589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950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80583-9F3B-47E8-ADEC-0483963EAC2C}">
      <dsp:nvSpPr>
        <dsp:cNvPr id="0" name=""/>
        <dsp:cNvSpPr/>
      </dsp:nvSpPr>
      <dsp:spPr>
        <a:xfrm>
          <a:off x="4647201" y="1288242"/>
          <a:ext cx="1858051" cy="589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733"/>
              </a:lnTo>
              <a:lnTo>
                <a:pt x="1858051" y="401733"/>
              </a:lnTo>
              <a:lnTo>
                <a:pt x="1858051" y="5895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EBA7C-CAFB-4A7B-B800-1675124B9255}">
      <dsp:nvSpPr>
        <dsp:cNvPr id="0" name=""/>
        <dsp:cNvSpPr/>
      </dsp:nvSpPr>
      <dsp:spPr>
        <a:xfrm>
          <a:off x="2789149" y="3164874"/>
          <a:ext cx="1238701" cy="589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733"/>
              </a:lnTo>
              <a:lnTo>
                <a:pt x="1238701" y="401733"/>
              </a:lnTo>
              <a:lnTo>
                <a:pt x="1238701" y="58950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511855-44D8-431C-9FDE-1B389354E14E}">
      <dsp:nvSpPr>
        <dsp:cNvPr id="0" name=""/>
        <dsp:cNvSpPr/>
      </dsp:nvSpPr>
      <dsp:spPr>
        <a:xfrm>
          <a:off x="1550448" y="3164874"/>
          <a:ext cx="1238701" cy="589509"/>
        </a:xfrm>
        <a:custGeom>
          <a:avLst/>
          <a:gdLst/>
          <a:ahLst/>
          <a:cxnLst/>
          <a:rect l="0" t="0" r="0" b="0"/>
          <a:pathLst>
            <a:path>
              <a:moveTo>
                <a:pt x="1238701" y="0"/>
              </a:moveTo>
              <a:lnTo>
                <a:pt x="1238701" y="401733"/>
              </a:lnTo>
              <a:lnTo>
                <a:pt x="0" y="401733"/>
              </a:lnTo>
              <a:lnTo>
                <a:pt x="0" y="58950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D22AC-4CCE-4AA2-A179-B22F02E1524A}">
      <dsp:nvSpPr>
        <dsp:cNvPr id="0" name=""/>
        <dsp:cNvSpPr/>
      </dsp:nvSpPr>
      <dsp:spPr>
        <a:xfrm>
          <a:off x="2789149" y="1288242"/>
          <a:ext cx="1858051" cy="589509"/>
        </a:xfrm>
        <a:custGeom>
          <a:avLst/>
          <a:gdLst/>
          <a:ahLst/>
          <a:cxnLst/>
          <a:rect l="0" t="0" r="0" b="0"/>
          <a:pathLst>
            <a:path>
              <a:moveTo>
                <a:pt x="1858051" y="0"/>
              </a:moveTo>
              <a:lnTo>
                <a:pt x="1858051" y="401733"/>
              </a:lnTo>
              <a:lnTo>
                <a:pt x="0" y="401733"/>
              </a:lnTo>
              <a:lnTo>
                <a:pt x="0" y="5895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A47CFB-8DA7-4D70-8BF3-1A591FFCA034}">
      <dsp:nvSpPr>
        <dsp:cNvPr id="0" name=""/>
        <dsp:cNvSpPr/>
      </dsp:nvSpPr>
      <dsp:spPr>
        <a:xfrm>
          <a:off x="3633718" y="1119"/>
          <a:ext cx="2026965" cy="12871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37524-9AC8-422F-9D86-C2624E06446A}">
      <dsp:nvSpPr>
        <dsp:cNvPr id="0" name=""/>
        <dsp:cNvSpPr/>
      </dsp:nvSpPr>
      <dsp:spPr>
        <a:xfrm>
          <a:off x="3858937" y="215077"/>
          <a:ext cx="2026965" cy="128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Температура подачи первых блюд</a:t>
          </a:r>
          <a:endParaRPr lang="ru-RU" sz="1800" kern="1200" dirty="0"/>
        </a:p>
      </dsp:txBody>
      <dsp:txXfrm>
        <a:off x="3896636" y="252776"/>
        <a:ext cx="1951567" cy="1211725"/>
      </dsp:txXfrm>
    </dsp:sp>
    <dsp:sp modelId="{4B29D1E7-B7A3-4AC9-BD47-8D0119E615B7}">
      <dsp:nvSpPr>
        <dsp:cNvPr id="0" name=""/>
        <dsp:cNvSpPr/>
      </dsp:nvSpPr>
      <dsp:spPr>
        <a:xfrm>
          <a:off x="1775667" y="1877751"/>
          <a:ext cx="2026965" cy="12871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58B16-AC53-433C-891E-5A322288DCBB}">
      <dsp:nvSpPr>
        <dsp:cNvPr id="0" name=""/>
        <dsp:cNvSpPr/>
      </dsp:nvSpPr>
      <dsp:spPr>
        <a:xfrm>
          <a:off x="2000885" y="2091709"/>
          <a:ext cx="2026965" cy="128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Горячие 75С</a:t>
          </a:r>
          <a:endParaRPr lang="ru-RU" sz="1800" kern="1200" dirty="0"/>
        </a:p>
      </dsp:txBody>
      <dsp:txXfrm>
        <a:off x="2038584" y="2129408"/>
        <a:ext cx="1951567" cy="1211725"/>
      </dsp:txXfrm>
    </dsp:sp>
    <dsp:sp modelId="{44B5E251-AF93-4DBA-8119-E9B2AB217C54}">
      <dsp:nvSpPr>
        <dsp:cNvPr id="0" name=""/>
        <dsp:cNvSpPr/>
      </dsp:nvSpPr>
      <dsp:spPr>
        <a:xfrm>
          <a:off x="536965" y="3754383"/>
          <a:ext cx="2026965" cy="12871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C0F51E-0FF0-4D62-AA5B-C4F2C2B4D8BE}">
      <dsp:nvSpPr>
        <dsp:cNvPr id="0" name=""/>
        <dsp:cNvSpPr/>
      </dsp:nvSpPr>
      <dsp:spPr>
        <a:xfrm>
          <a:off x="762184" y="3968341"/>
          <a:ext cx="2026965" cy="128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Отпускаются на бульонах, отварах и молоке</a:t>
          </a:r>
          <a:endParaRPr lang="ru-RU" sz="1800" kern="1200" dirty="0"/>
        </a:p>
      </dsp:txBody>
      <dsp:txXfrm>
        <a:off x="799883" y="4006040"/>
        <a:ext cx="1951567" cy="1211725"/>
      </dsp:txXfrm>
    </dsp:sp>
    <dsp:sp modelId="{F18029B0-D87B-4351-98FA-6AC4EB23D48F}">
      <dsp:nvSpPr>
        <dsp:cNvPr id="0" name=""/>
        <dsp:cNvSpPr/>
      </dsp:nvSpPr>
      <dsp:spPr>
        <a:xfrm>
          <a:off x="3014368" y="3754383"/>
          <a:ext cx="2026965" cy="12871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71ED3D-5251-4250-9F79-FB1F9FBE5F53}">
      <dsp:nvSpPr>
        <dsp:cNvPr id="0" name=""/>
        <dsp:cNvSpPr/>
      </dsp:nvSpPr>
      <dsp:spPr>
        <a:xfrm>
          <a:off x="3239586" y="3968341"/>
          <a:ext cx="2026965" cy="128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Сладкие первые блюда в осенне-зимний период</a:t>
          </a:r>
          <a:endParaRPr lang="ru-RU" sz="1800" kern="1200" dirty="0"/>
        </a:p>
      </dsp:txBody>
      <dsp:txXfrm>
        <a:off x="3277285" y="4006040"/>
        <a:ext cx="1951567" cy="1211725"/>
      </dsp:txXfrm>
    </dsp:sp>
    <dsp:sp modelId="{485F260F-A039-446E-864C-259136A17F0E}">
      <dsp:nvSpPr>
        <dsp:cNvPr id="0" name=""/>
        <dsp:cNvSpPr/>
      </dsp:nvSpPr>
      <dsp:spPr>
        <a:xfrm>
          <a:off x="5491770" y="1877751"/>
          <a:ext cx="2026965" cy="12871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20E41D-D6F2-4830-9758-56FF0F840837}">
      <dsp:nvSpPr>
        <dsp:cNvPr id="0" name=""/>
        <dsp:cNvSpPr/>
      </dsp:nvSpPr>
      <dsp:spPr>
        <a:xfrm>
          <a:off x="5716988" y="2091709"/>
          <a:ext cx="2026965" cy="128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Холодные 14С</a:t>
          </a:r>
          <a:endParaRPr lang="ru-RU" sz="1800" kern="1200" dirty="0"/>
        </a:p>
      </dsp:txBody>
      <dsp:txXfrm>
        <a:off x="5754687" y="2129408"/>
        <a:ext cx="1951567" cy="1211725"/>
      </dsp:txXfrm>
    </dsp:sp>
    <dsp:sp modelId="{72E2F72D-D57A-4AC0-877F-855147490852}">
      <dsp:nvSpPr>
        <dsp:cNvPr id="0" name=""/>
        <dsp:cNvSpPr/>
      </dsp:nvSpPr>
      <dsp:spPr>
        <a:xfrm>
          <a:off x="5491770" y="3754383"/>
          <a:ext cx="2026965" cy="12871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8146B-832A-452C-9849-425BE4F3011C}">
      <dsp:nvSpPr>
        <dsp:cNvPr id="0" name=""/>
        <dsp:cNvSpPr/>
      </dsp:nvSpPr>
      <dsp:spPr>
        <a:xfrm>
          <a:off x="5716988" y="3968341"/>
          <a:ext cx="2026965" cy="1287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Сладкие первые блюда в весенне-летний период</a:t>
          </a:r>
          <a:endParaRPr lang="ru-RU" sz="1800" kern="1200" dirty="0"/>
        </a:p>
      </dsp:txBody>
      <dsp:txXfrm>
        <a:off x="5754687" y="4006040"/>
        <a:ext cx="1951567" cy="12117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0B3640-DAA2-42A0-A8EF-0BB0E947CFC0}">
      <dsp:nvSpPr>
        <dsp:cNvPr id="0" name=""/>
        <dsp:cNvSpPr/>
      </dsp:nvSpPr>
      <dsp:spPr>
        <a:xfrm>
          <a:off x="0" y="946051"/>
          <a:ext cx="2745304" cy="16471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</a:rPr>
            <a:t>Заправочные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(борщи, юшки картофельные, рассольники и др.)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0" y="946051"/>
        <a:ext cx="2745304" cy="1647182"/>
      </dsp:txXfrm>
    </dsp:sp>
    <dsp:sp modelId="{96C44716-CB0B-48C0-83AC-4B80A17D8E34}">
      <dsp:nvSpPr>
        <dsp:cNvPr id="0" name=""/>
        <dsp:cNvSpPr/>
      </dsp:nvSpPr>
      <dsp:spPr>
        <a:xfrm>
          <a:off x="3019835" y="946051"/>
          <a:ext cx="2745304" cy="164718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</a:rPr>
            <a:t>Прозрачные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(бульоны)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019835" y="946051"/>
        <a:ext cx="2745304" cy="1647182"/>
      </dsp:txXfrm>
    </dsp:sp>
    <dsp:sp modelId="{8453612C-C4EC-4AE9-8345-F24C047E1EBE}">
      <dsp:nvSpPr>
        <dsp:cNvPr id="0" name=""/>
        <dsp:cNvSpPr/>
      </dsp:nvSpPr>
      <dsp:spPr>
        <a:xfrm>
          <a:off x="6039670" y="946051"/>
          <a:ext cx="2745304" cy="164718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</a:rPr>
            <a:t>Парообразные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 (</a:t>
          </a:r>
          <a:r>
            <a:rPr lang="ru-RU" sz="1800" kern="1200" dirty="0" err="1" smtClean="0">
              <a:solidFill>
                <a:schemeClr val="tx2">
                  <a:lumMod val="50000"/>
                </a:schemeClr>
              </a:solidFill>
            </a:rPr>
            <a:t>кулешики</a:t>
          </a: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 из овощей, мяса)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6039670" y="946051"/>
        <a:ext cx="2745304" cy="1647182"/>
      </dsp:txXfrm>
    </dsp:sp>
    <dsp:sp modelId="{05F505B1-1455-4069-B227-EA56BC108D98}">
      <dsp:nvSpPr>
        <dsp:cNvPr id="0" name=""/>
        <dsp:cNvSpPr/>
      </dsp:nvSpPr>
      <dsp:spPr>
        <a:xfrm>
          <a:off x="1509917" y="2867765"/>
          <a:ext cx="2745304" cy="16471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</a:rPr>
            <a:t>Разные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(сладкие, молочные, холодные)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509917" y="2867765"/>
        <a:ext cx="2745304" cy="1647182"/>
      </dsp:txXfrm>
    </dsp:sp>
    <dsp:sp modelId="{1A6520A6-6BB8-46B4-97AF-EF3B2EA58164}">
      <dsp:nvSpPr>
        <dsp:cNvPr id="0" name=""/>
        <dsp:cNvSpPr/>
      </dsp:nvSpPr>
      <dsp:spPr>
        <a:xfrm>
          <a:off x="4529753" y="2867765"/>
          <a:ext cx="2745304" cy="164718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</a:rPr>
            <a:t>Вегетарианские</a:t>
          </a: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 –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готовят из продуктов молочных и растительного происхождения (без мяса)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529753" y="2867765"/>
        <a:ext cx="2745304" cy="16471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18.08.2016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gif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6936" y="188640"/>
            <a:ext cx="7653536" cy="1470025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accent3">
                    <a:lumMod val="50000"/>
                  </a:schemeClr>
                </a:solidFill>
              </a:rPr>
              <a:t>Первые блюда</a:t>
            </a:r>
            <a:endParaRPr lang="ru-RU" sz="8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9104" y="2311254"/>
            <a:ext cx="8064896" cy="936104"/>
          </a:xfr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solidFill>
                  <a:srgbClr val="92D050"/>
                </a:solidFill>
                <a:effectLst>
                  <a:reflection blurRad="12700" stA="50000" endPos="50000" dist="5000" dir="5400000" sy="-100000" rotWithShape="0"/>
                </a:effectLst>
              </a:rPr>
              <a:t>Значение первых блюд в питании и их классификация</a:t>
            </a:r>
            <a:endParaRPr lang="ru-RU" b="1" cap="all" dirty="0">
              <a:ln w="0"/>
              <a:solidFill>
                <a:srgbClr val="92D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 rot="16200000">
            <a:off x="-2900022" y="2885273"/>
            <a:ext cx="6876618" cy="1106069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Разработал: </a:t>
            </a:r>
          </a:p>
          <a:p>
            <a:r>
              <a:rPr lang="ru-RU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Преподаватель </a:t>
            </a:r>
          </a:p>
          <a:p>
            <a:r>
              <a:rPr lang="ru-RU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Скрябина </a:t>
            </a:r>
            <a:r>
              <a:rPr lang="ru-RU" b="1" cap="all" dirty="0" err="1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в.а</a:t>
            </a:r>
            <a:r>
              <a:rPr lang="ru-RU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b="1" cap="all" dirty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30" name="Picture 6" descr="http://www.obzhorik.ru/wp-content/uploads/2013/04/%D0%A1%D1%83%D0%BF%D1%8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069" y="3270377"/>
            <a:ext cx="8037931" cy="35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0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5364" y="18864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Подача первых блюд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139951" y="1196752"/>
            <a:ext cx="4940057" cy="566124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indent="722313">
              <a:lnSpc>
                <a:spcPct val="120000"/>
              </a:lnSpc>
              <a:buFont typeface="Wingdings" pitchFamily="2" charset="2"/>
              <a:buChar char="q"/>
            </a:pPr>
            <a:r>
              <a:rPr lang="ru-RU" i="1" dirty="0" smtClean="0"/>
              <a:t>Подают в подогретых до 40С глубоких столовых тарелках (240 мм в диаметре);</a:t>
            </a:r>
          </a:p>
          <a:p>
            <a:pPr indent="722313">
              <a:lnSpc>
                <a:spcPct val="120000"/>
              </a:lnSpc>
              <a:buFont typeface="Wingdings" pitchFamily="2" charset="2"/>
              <a:buChar char="q"/>
            </a:pPr>
            <a:r>
              <a:rPr lang="ru-RU" i="1" dirty="0" smtClean="0"/>
              <a:t>Бульоны в бульонных чашках (объемом 300-400 см3);</a:t>
            </a:r>
          </a:p>
          <a:p>
            <a:pPr indent="722313">
              <a:lnSpc>
                <a:spcPct val="120000"/>
              </a:lnSpc>
              <a:buFont typeface="Wingdings" pitchFamily="2" charset="2"/>
              <a:buChar char="q"/>
            </a:pPr>
            <a:r>
              <a:rPr lang="ru-RU" i="1" dirty="0" smtClean="0"/>
              <a:t>Холодные первые блюда в охлажденных до 12С глубоких столовых тарелках.</a:t>
            </a:r>
            <a:endParaRPr lang="ru-RU" i="1" dirty="0"/>
          </a:p>
        </p:txBody>
      </p:sp>
      <p:pic>
        <p:nvPicPr>
          <p:cNvPr id="2050" name="Picture 2" descr="http://alexsolor.ru/wp-content/uploads/2013/05/1363858505_sup-p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79802"/>
            <a:ext cx="2756225" cy="1695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vkusnyblog.ru/wp-content/uploads/2011/02/turkey-pasta-soup-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35" y="980728"/>
            <a:ext cx="3158248" cy="2228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1.gstatic.com/images?q=tbn:ANd9GcQkZCn2DKiDpmlRkLM1AXW9FMHmOm82ryd7e9MwNpRbSgdfF7ppp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89" y="4888563"/>
            <a:ext cx="2780162" cy="199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84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Сегодня и</a:t>
            </a:r>
            <a:r>
              <a:rPr lang="ru-RU" dirty="0" smtClean="0">
                <a:solidFill>
                  <a:srgbClr val="00B0F0"/>
                </a:solidFill>
              </a:rPr>
              <a:t>зучим: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412776"/>
            <a:ext cx="7848872" cy="5184576"/>
          </a:xfrm>
        </p:spPr>
        <p:txBody>
          <a:bodyPr>
            <a:normAutofit/>
          </a:bodyPr>
          <a:lstStyle/>
          <a:p>
            <a:pPr marL="541782" indent="-514350"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Значение первых блюд в питании;</a:t>
            </a:r>
          </a:p>
          <a:p>
            <a:pPr marL="541782" indent="-514350"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Классификация первых блюд;</a:t>
            </a:r>
          </a:p>
          <a:p>
            <a:pPr marL="541782" indent="-514350"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Характеристика жидких основ первых блюд;</a:t>
            </a:r>
          </a:p>
          <a:p>
            <a:pPr marL="541782" indent="-514350"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Температура подачи первых блюд;</a:t>
            </a:r>
          </a:p>
          <a:p>
            <a:pPr marL="541782" indent="-514350"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Способы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приготовления;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41782" indent="-514350"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Оборудование, инструмент и инвентарь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супового отделения горячего цеха;</a:t>
            </a:r>
          </a:p>
          <a:p>
            <a:pPr marL="541782" indent="-514350"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Подача первых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блюд.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3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Значение первых блюд в питании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764704"/>
            <a:ext cx="6876256" cy="609329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Широкий ассортимент, из разнообразных продуктов;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Возбуждают аппетит, улучшают пищеварение;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Важный источник минеральных и биологически активных веществ (витамины, микроэлементы)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Содержат большое количество жидкости и покрывают потребность организма в воде на 15-20 %;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меют высокую энергетическую, питательную и калорийную ценности,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т.к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 состав входят мясо, рыба, макаронные изделия, крупы, бобовые и т.д.</a:t>
            </a:r>
          </a:p>
          <a:p>
            <a:pPr marL="0"/>
            <a:endParaRPr lang="ru-RU" sz="2600" dirty="0"/>
          </a:p>
        </p:txBody>
      </p:sp>
      <p:pic>
        <p:nvPicPr>
          <p:cNvPr id="2050" name="Picture 2" descr="D:\ДОКУМЕНТАЦИЯ\2016\РАЗРАБОТКИ\СУПЫ\заправочные\ФОТО\118210223_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41" y="4509120"/>
            <a:ext cx="2306868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ДОКУМЕНТАЦИЯ\2016\РАЗРАБОТКИ\СУПЫ\заправочные\ФОТО\zaprav-sup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785" y="2821286"/>
            <a:ext cx="2318412" cy="168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ДОКУМЕНТАЦИЯ\2016\РАЗРАБОТКИ\СУПЫ\заправочные\ФОТО\zapr-su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785" y="687487"/>
            <a:ext cx="2318412" cy="233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02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36712"/>
          </a:xfrm>
        </p:spPr>
        <p:txBody>
          <a:bodyPr/>
          <a:lstStyle/>
          <a:p>
            <a:pPr algn="ctr"/>
            <a:r>
              <a:rPr lang="ru-RU" dirty="0" smtClean="0"/>
              <a:t>Классификация первых блюд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94681453"/>
              </p:ext>
            </p:extLst>
          </p:nvPr>
        </p:nvGraphicFramePr>
        <p:xfrm>
          <a:off x="18216" y="980728"/>
          <a:ext cx="91440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www.pravilnoe-pokhudenie.ru/zdorovye/dietoterapia/sup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741" y="1207548"/>
            <a:ext cx="2610290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ruskuhnya.ru/images/zapsup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739496"/>
            <a:ext cx="2387633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ookrook.ru/sites/default/files/imagecache/inside-in-matirial-only-100/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45843"/>
            <a:ext cx="1733164" cy="1299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papus666.narod.ru/clipart/p/povar/povar18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4857" y="831623"/>
            <a:ext cx="1505557" cy="209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7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 характеру жидкой основы первые блюда делятся на 4 группы: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42334514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21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320"/>
            <a:ext cx="8754176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Температура подачи первых блюд: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67754158"/>
              </p:ext>
            </p:extLst>
          </p:nvPr>
        </p:nvGraphicFramePr>
        <p:xfrm>
          <a:off x="876055" y="1340768"/>
          <a:ext cx="828092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Картинки по запросу повар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492" y="1196752"/>
            <a:ext cx="225742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89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320"/>
            <a:ext cx="87541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 способу приготовления различают: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31096391"/>
              </p:ext>
            </p:extLst>
          </p:nvPr>
        </p:nvGraphicFramePr>
        <p:xfrm>
          <a:off x="179513" y="1124744"/>
          <a:ext cx="878497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35848" cy="14127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Оборудование, инвентарь, посуда для приготовления первых блюд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1340768"/>
            <a:ext cx="6876256" cy="5517232"/>
          </a:xfrm>
        </p:spPr>
        <p:txBody>
          <a:bodyPr>
            <a:normAutofit/>
          </a:bodyPr>
          <a:lstStyle/>
          <a:p>
            <a:pPr marL="361188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</a:rPr>
              <a:t>Готовят первые блюда в суповом отделении горячего цеха, холодные – в холодном цехе;</a:t>
            </a:r>
          </a:p>
          <a:p>
            <a:pPr marL="361188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</a:rPr>
              <a:t>Используют </a:t>
            </a:r>
            <a:r>
              <a:rPr lang="ru-RU" sz="2400" dirty="0" err="1" smtClean="0">
                <a:solidFill>
                  <a:srgbClr val="002060"/>
                </a:solidFill>
              </a:rPr>
              <a:t>наплитные</a:t>
            </a:r>
            <a:r>
              <a:rPr lang="ru-RU" sz="2400" dirty="0" smtClean="0">
                <a:solidFill>
                  <a:srgbClr val="002060"/>
                </a:solidFill>
              </a:rPr>
              <a:t> или стационарные казаны, кастрюли, суповые миски, горшочки, сковороды, сотейники, листы, дуршлаги, сита, шумовки, черпаки, промаркированные доски и ножи;</a:t>
            </a:r>
          </a:p>
          <a:p>
            <a:pPr marL="361188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</a:rPr>
              <a:t>Настольные весы, специи и подготовленные продукты.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9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58768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Оборудование, инвентарь, посуда для приготовления первых блюд</a:t>
            </a:r>
            <a:endParaRPr lang="ru-RU" dirty="0"/>
          </a:p>
        </p:txBody>
      </p:sp>
      <p:pic>
        <p:nvPicPr>
          <p:cNvPr id="6146" name="Picture 2" descr="http://ooopht.ru/assets/images/stat/ceh/moech/FOTO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302" y="1196752"/>
            <a:ext cx="245959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digidoo.ru/media/catalog/product/cache/1/small_image/300x/9df78eab33525d08d6e5fb8d27136e95/posuda/414320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luminarc.bineks.ua/image/cache/data/servizy/serviz_luminarc_quadrato19predmetov_artikyl_c52390-600x600_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98338" y="4509121"/>
            <a:ext cx="3009612" cy="2284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smak.ua/store/public/Recepts/podstavka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2105" y="4676774"/>
            <a:ext cx="1784555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ooopht.ru/assets/drgalleries/tmp/79687bb0f22856e44bcb96006736483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661" y="2996952"/>
            <a:ext cx="19050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01.img.avito.st/640x480/2315762301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8689" y="2971342"/>
            <a:ext cx="259321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klenmarket.ru/upload/shop_1/3/4/8/item_348060/shop_items_catalog_image34806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3201" y="5600591"/>
            <a:ext cx="1617198" cy="125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osuda-opt.com.ua/image/cache/data/posuda/20140321_040434-700x500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5934" y="1527309"/>
            <a:ext cx="1724031" cy="1274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kruton.com.ua/image/cache/data/%D0%9D%D0%B0%D0%B1%D0%BE%D1%80%20%D1%88%D1%83%D0%BC%D0%BE%D0%B2%D0%BE%D0%BA-450x45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257" y="4304713"/>
            <a:ext cx="1295878" cy="129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1.gstatic.com/images?q=tbn:ANd9GcS2gtpDbAglQsImjWVSvYAj-mh7pQZKpQ0TBRA9Er7lFV4ShoA3m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56878"/>
            <a:ext cx="2518659" cy="1660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ncrypted-tbn2.gstatic.com/images?q=tbn:ANd9GcSApuaelg3ZX5pn1duWPf5nI2MiyVVKXjFVpna94bskGvp53qbK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608" y="2967456"/>
            <a:ext cx="3267075" cy="140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encrypted-tbn3.gstatic.com/images?q=tbn:ANd9GcRoa8gCOAVsm1PVHaUrjG1Q1t0tv3SRmZfmldWGW2AbKwfpOKA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861" y="1264056"/>
            <a:ext cx="2619375" cy="1743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24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</TotalTime>
  <Words>430</Words>
  <Application>Microsoft Office PowerPoint</Application>
  <PresentationFormat>Экран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Первые блюда</vt:lpstr>
      <vt:lpstr>Сегодня изучим:</vt:lpstr>
      <vt:lpstr>Значение первых блюд в питании</vt:lpstr>
      <vt:lpstr>Классификация первых блюд</vt:lpstr>
      <vt:lpstr>По характеру жидкой основы первые блюда делятся на 4 группы:</vt:lpstr>
      <vt:lpstr>Температура подачи первых блюд:</vt:lpstr>
      <vt:lpstr>По способу приготовления различают:</vt:lpstr>
      <vt:lpstr>Оборудование, инвентарь, посуда для приготовления первых блюд</vt:lpstr>
      <vt:lpstr>Оборудование, инвентарь, посуда для приготовления первых блюд</vt:lpstr>
      <vt:lpstr>Подача первых блюд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блюда</dc:title>
  <dc:creator>Викулёчек</dc:creator>
  <cp:lastModifiedBy>Викулёчек</cp:lastModifiedBy>
  <cp:revision>17</cp:revision>
  <dcterms:created xsi:type="dcterms:W3CDTF">2016-08-17T08:32:39Z</dcterms:created>
  <dcterms:modified xsi:type="dcterms:W3CDTF">2016-08-18T10:11:39Z</dcterms:modified>
</cp:coreProperties>
</file>