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9" r:id="rId2"/>
    <p:sldId id="267" r:id="rId3"/>
    <p:sldId id="256" r:id="rId4"/>
    <p:sldId id="268" r:id="rId5"/>
    <p:sldId id="257" r:id="rId6"/>
    <p:sldId id="275" r:id="rId7"/>
    <p:sldId id="260" r:id="rId8"/>
    <p:sldId id="270" r:id="rId9"/>
    <p:sldId id="279" r:id="rId10"/>
    <p:sldId id="278" r:id="rId11"/>
    <p:sldId id="272" r:id="rId12"/>
    <p:sldId id="273" r:id="rId13"/>
    <p:sldId id="261" r:id="rId14"/>
    <p:sldId id="262" r:id="rId15"/>
    <p:sldId id="265" r:id="rId16"/>
    <p:sldId id="263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7924F-52F8-462D-9B57-57669404C5C3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86BA7-4348-4BCC-89EF-FA9FB87A5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vk.com/wall-40248319_10&#8230;" TargetMode="External"/><Relationship Id="rId3" Type="http://schemas.openxmlformats.org/officeDocument/2006/relationships/hyperlink" Target="http://masterskaya-otnosheniy.&#8230;" TargetMode="External"/><Relationship Id="rId7" Type="http://schemas.openxmlformats.org/officeDocument/2006/relationships/hyperlink" Target="http://www.liveinternet.ru/use&#8230;" TargetMode="External"/><Relationship Id="rId2" Type="http://schemas.openxmlformats.org/officeDocument/2006/relationships/hyperlink" Target="http://donbass.ua/news/home-an&#8230;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wazzup.su/other/int&#8230;" TargetMode="External"/><Relationship Id="rId5" Type="http://schemas.openxmlformats.org/officeDocument/2006/relationships/hyperlink" Target="http://www.gromkischool2.ru/ne" TargetMode="External"/><Relationship Id="rId10" Type="http://schemas.openxmlformats.org/officeDocument/2006/relationships/hyperlink" Target="http://perver.my1.ru/news/kogd&#8230;" TargetMode="External"/><Relationship Id="rId4" Type="http://schemas.openxmlformats.org/officeDocument/2006/relationships/hyperlink" Target="http://pu1.proffi95.ru/blogs/c&#8230;" TargetMode="External"/><Relationship Id="rId9" Type="http://schemas.openxmlformats.org/officeDocument/2006/relationships/hyperlink" Target="http://krasota.pskovlive.ru/ne&#8230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jpeg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s010.radikal.ru/i313/1103/ed/73ad26c5c6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6786610" cy="5786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school.xvatit.com/images/thumb/6/6f/Bior8_30_1.jpg/700px-Bior8_30_1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14282" y="0"/>
            <a:ext cx="878687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otvetin.ru/uploads/posts/2009-10/1255095911_kid_toothbrus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-285776"/>
            <a:ext cx="8210550" cy="547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tooth.by/assets/images/tooth/prof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1428728" y="0"/>
            <a:ext cx="5643602" cy="65008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0"/>
            <a:ext cx="1403350" cy="1073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114296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Питание должно быть четырёхразовое. </a:t>
            </a:r>
            <a:b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Старайся кушать в одно и тоже время.</a:t>
            </a:r>
            <a:b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nkozlov.ru/upload/images/0607/0607241325040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928794" y="1000108"/>
            <a:ext cx="5857916" cy="557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akak.ru/recipes/pictures/000/019/760_big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00034" y="500042"/>
            <a:ext cx="5715000" cy="5000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 descr="http://ppt4web.ru/images/50/4207/640/img1.jpg"/>
          <p:cNvPicPr>
            <a:picLocks noChangeAspect="1" noChangeArrowheads="1"/>
          </p:cNvPicPr>
          <p:nvPr/>
        </p:nvPicPr>
        <p:blipFill>
          <a:blip r:embed="rId3" cstate="print"/>
          <a:srcRect l="8203" t="6250" r="9765" b="51562"/>
          <a:stretch>
            <a:fillRect/>
          </a:stretch>
        </p:blipFill>
        <p:spPr bwMode="auto">
          <a:xfrm>
            <a:off x="4143340" y="5072050"/>
            <a:ext cx="4857816" cy="1643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786314" y="142852"/>
            <a:ext cx="421484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Переедать – вредно!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>
            <a:stCxn id="2" idx="1"/>
          </p:cNvCxnSpPr>
          <p:nvPr/>
        </p:nvCxnSpPr>
        <p:spPr>
          <a:xfrm rot="16200000" flipH="1">
            <a:off x="1606140" y="963207"/>
            <a:ext cx="3553951" cy="40922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7"/>
            <a:endCxn id="2" idx="3"/>
          </p:cNvCxnSpPr>
          <p:nvPr/>
        </p:nvCxnSpPr>
        <p:spPr>
          <a:xfrm rot="16200000" flipH="1" flipV="1">
            <a:off x="1589533" y="979815"/>
            <a:ext cx="3536002" cy="40411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8" descr="http://foodclean.ru/wp-content/uploads/2013/02/clip_image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919949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4" descr="http://fuza.ru/uploads/posts/2011-11/1320865046_9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286124"/>
            <a:ext cx="4431656" cy="3214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0" name="Picture 2" descr="http://news.nado.ua/images/stories/nado4/apr/x_1dfebc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28"/>
            <a:ext cx="4333904" cy="3143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52"/>
            <a:ext cx="8183880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I:\СОЧИ\АЗБУКА ЗДОРОВЬЯ\про еду картинки\6439073485_94bb1cca9a_z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285984" y="285728"/>
            <a:ext cx="4572032" cy="619127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Автор: Здорова Г.А. ГБОУ НСО ОЦДК</a:t>
            </a:r>
            <a:br>
              <a:rPr lang="ru-RU" sz="2800" b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Интернет ресурсы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607220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Г. Новосибирск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285861"/>
            <a:ext cx="9144000" cy="447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://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donbass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ua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news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home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an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http://masterskaya-otnosheniy.…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://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pu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1.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proffi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95.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ru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blogs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c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http://www.gromkischool2.ru/ne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://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www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wazzup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su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other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/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int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http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://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www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liveinternet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ru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use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…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http://vk.com/wall-40248319_10…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http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://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krasota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pskovlive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ru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ne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http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://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perver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.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my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1.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ru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/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news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/</a:t>
            </a: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kogd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V="1">
            <a:off x="0" y="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71414"/>
            <a:ext cx="8858312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Человеку нужно есть, чтобы встать 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чтобы сесть,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Чтоб расти и развиваться и при этом не болеть,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Нужно правильно питаться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самых юных лет уметь.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5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3116"/>
            <a:ext cx="464347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28586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Чтобы твое тело работало, его нужно поить и кормить здоровой пищей.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142984"/>
            <a:ext cx="4506913" cy="5286412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9001188" cy="78579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Полноценное питание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ppt4web.ru/images/50/4207/640/img5.jpg"/>
          <p:cNvPicPr>
            <a:picLocks noChangeAspect="1" noChangeArrowheads="1"/>
          </p:cNvPicPr>
          <p:nvPr/>
        </p:nvPicPr>
        <p:blipFill>
          <a:blip r:embed="rId2" cstate="print"/>
          <a:srcRect l="26953" t="35937" r="27343" b="18750"/>
          <a:stretch>
            <a:fillRect/>
          </a:stretch>
        </p:blipFill>
        <p:spPr bwMode="auto">
          <a:xfrm>
            <a:off x="3000364" y="2143116"/>
            <a:ext cx="3214710" cy="2643206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714348" y="1142984"/>
            <a:ext cx="1857388" cy="61264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Белки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715140" y="1142984"/>
            <a:ext cx="1785950" cy="61264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Жиры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715140" y="4929198"/>
            <a:ext cx="1857388" cy="684086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Витамины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85786" y="4929198"/>
            <a:ext cx="1857388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Углеводы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>
            <a:stCxn id="4" idx="2"/>
            <a:endCxn id="3" idx="1"/>
          </p:cNvCxnSpPr>
          <p:nvPr/>
        </p:nvCxnSpPr>
        <p:spPr>
          <a:xfrm rot="16200000" flipH="1">
            <a:off x="2169809" y="1228865"/>
            <a:ext cx="774572" cy="18281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2"/>
          </p:cNvCxnSpPr>
          <p:nvPr/>
        </p:nvCxnSpPr>
        <p:spPr>
          <a:xfrm rot="5400000">
            <a:off x="6324944" y="1288573"/>
            <a:ext cx="816112" cy="1750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8" idx="0"/>
          </p:cNvCxnSpPr>
          <p:nvPr/>
        </p:nvCxnSpPr>
        <p:spPr>
          <a:xfrm rot="5400000" flipH="1" flipV="1">
            <a:off x="2071670" y="3786190"/>
            <a:ext cx="785818" cy="15001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0"/>
          </p:cNvCxnSpPr>
          <p:nvPr/>
        </p:nvCxnSpPr>
        <p:spPr>
          <a:xfrm rot="16200000" flipV="1">
            <a:off x="6393669" y="3679033"/>
            <a:ext cx="785818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0" y="500042"/>
            <a:ext cx="1128682" cy="10572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4" name="Овал 3"/>
          <p:cNvSpPr/>
          <p:nvPr/>
        </p:nvSpPr>
        <p:spPr>
          <a:xfrm>
            <a:off x="0" y="3714752"/>
            <a:ext cx="1128682" cy="112871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6" name="Овал 5"/>
          <p:cNvSpPr/>
          <p:nvPr/>
        </p:nvSpPr>
        <p:spPr>
          <a:xfrm>
            <a:off x="0" y="5286388"/>
            <a:ext cx="1200120" cy="1143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D</a:t>
            </a:r>
            <a:endParaRPr lang="ru-RU" sz="2800" b="1" dirty="0"/>
          </a:p>
        </p:txBody>
      </p:sp>
      <p:pic>
        <p:nvPicPr>
          <p:cNvPr id="9" name="Рисунок 8" descr="D:\Мои документы\Загрузки\молок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14290"/>
            <a:ext cx="1428760" cy="12858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Мои документы\Загрузки\морковь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14290"/>
            <a:ext cx="1428760" cy="12858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:\Мои документы\Загрузки\ПРОДУКТЫ\з лук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214290"/>
            <a:ext cx="1428760" cy="12858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:\Мои документы\Загрузки\ПРОДУКТЫ\3e2e0510bf9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214290"/>
            <a:ext cx="1428760" cy="121444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D:\Мои документы\Загрузки\ПРОДУКТЫ\tomato1-288x3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14290"/>
            <a:ext cx="1428760" cy="12858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D:\Мои документы\Загрузки\ПРОДУКТЫ\хлеб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2071678"/>
            <a:ext cx="1428760" cy="12144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D:\Мои документы\Загрузки\молок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071678"/>
            <a:ext cx="1428760" cy="12144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D:\Мои документы\Загрузки\2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86116" y="2071678"/>
            <a:ext cx="1428760" cy="121444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D:\Мои документы\Загрузки\ПРОДУКТЫ\0001_1289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2071678"/>
            <a:ext cx="1428760" cy="114300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D:\Мои документы\Загрузки\chesnok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4414" y="3643314"/>
            <a:ext cx="1428760" cy="121444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D:\Мои документы\Загрузки\ПРОДУКТЫ\article_image-image-article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86050" y="3643314"/>
            <a:ext cx="1428760" cy="119062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 descr="D:\Мои документы\Загрузки\ПРОДУКТЫ\bfoto_ru_3151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72198" y="3643314"/>
            <a:ext cx="1428760" cy="121444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D:\Мои документы\Загрузки\ПРОДУКТЫ\pravila-upotrebleniya-fruktov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15240" y="3643314"/>
            <a:ext cx="1428760" cy="121444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D:\Мои документы\Загрузки\ПРОДУКТЫ\telegate_kapusta.jp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00562" y="3643314"/>
            <a:ext cx="1409698" cy="124777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D:\Мои документы\Загрузки\ПРОДУКТЫ\1318951428_yayca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85852" y="5286388"/>
            <a:ext cx="1500198" cy="1257299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D:\Мои документы\Загрузки\ПРОДУКТЫ\1318948894_syr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928926" y="5357826"/>
            <a:ext cx="1428760" cy="1219198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 descr="D:\Мои документы\Загрузки\ПРОДУКТЫ\РЫБА.jpg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072198" y="5357826"/>
            <a:ext cx="1428760" cy="1214446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Рисунок 25" descr="D:\Мои документы\Загрузки\молок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357826"/>
            <a:ext cx="1428760" cy="1214446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Рисунок 28" descr="D:\Мои документы\Загрузки\ПРОДУКТЫ\ТВОРОГ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715240" y="5214950"/>
            <a:ext cx="1428760" cy="121442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7" name="Овал 26"/>
          <p:cNvSpPr/>
          <p:nvPr/>
        </p:nvSpPr>
        <p:spPr>
          <a:xfrm>
            <a:off x="0" y="2214554"/>
            <a:ext cx="1143008" cy="114300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52"/>
            <a:ext cx="8183880" cy="6429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chool95.centerstart.ru/sites/default/files/u38/%D0%9F%D1%80%D0%B5%D0%B7%D0%B5%D0%BD%D1%82%D0%B0%D1%86%D0%B8%D1%8F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00108"/>
            <a:ext cx="4929222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85728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Молоко – первый в мире </a:t>
            </a:r>
            <a:r>
              <a:rPr lang="ru-R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суперпродукт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214950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07154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Помогите мальчику сделать правильный выбор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photo.pravdapskov.ru/upload/news/2012-11-01_14-23-03_8651830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71612"/>
            <a:ext cx="63627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g1.delphi.lv/images/pix/520x360/397400a4/file36798757_e50ec9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00240"/>
            <a:ext cx="4452934" cy="3082801"/>
          </a:xfrm>
          <a:prstGeom prst="ellipse">
            <a:avLst/>
          </a:prstGeom>
          <a:ln w="63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2" descr="http://pda.donbass.ua/multimedia/images/news/original/2010/10/05/rebenok-shokolad.jpg"/>
          <p:cNvPicPr>
            <a:picLocks noChangeAspect="1" noChangeArrowheads="1"/>
          </p:cNvPicPr>
          <p:nvPr/>
        </p:nvPicPr>
        <p:blipFill>
          <a:blip r:embed="rId3" cstate="print"/>
          <a:srcRect r="10000"/>
          <a:stretch>
            <a:fillRect/>
          </a:stretch>
        </p:blipFill>
        <p:spPr bwMode="auto">
          <a:xfrm>
            <a:off x="214282" y="214290"/>
            <a:ext cx="3643338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s018.radikal.ru/i509/1212/6a/292859d796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143380"/>
            <a:ext cx="3574532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2" name="Picture 2" descr="http://mediasubs.ru/group/uploads/bi/biznes-dlya-umnyih-i-lenivyih-glazami-opyitnyih-i-neznayuschih/image2/GUyLWEzO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57166"/>
            <a:ext cx="1928826" cy="2571768"/>
          </a:xfrm>
          <a:prstGeom prst="rect">
            <a:avLst/>
          </a:prstGeom>
          <a:noFill/>
        </p:spPr>
      </p:pic>
      <p:pic>
        <p:nvPicPr>
          <p:cNvPr id="30724" name="Picture 4" descr="http://cs421426.userapi.com/v421426993/3b8f/51VVF5siZk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000504"/>
            <a:ext cx="14859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52"/>
            <a:ext cx="8183880" cy="928694"/>
          </a:xfr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Полезно или нет?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444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7825" y="1524000"/>
            <a:ext cx="1847850" cy="1554163"/>
          </a:xfrm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3650" y="2871788"/>
            <a:ext cx="1854200" cy="1571625"/>
          </a:xfrm>
          <a:prstGeom prst="rect">
            <a:avLst/>
          </a:prstGeom>
          <a:noFill/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9475" y="2871788"/>
            <a:ext cx="1858963" cy="1554162"/>
          </a:xfrm>
          <a:prstGeom prst="rect">
            <a:avLst/>
          </a:prstGeom>
          <a:noFill/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" y="2871788"/>
            <a:ext cx="1858963" cy="1571625"/>
          </a:xfrm>
          <a:prstGeom prst="rect">
            <a:avLst/>
          </a:prstGeom>
          <a:noFill/>
        </p:spPr>
      </p:pic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03650" y="4230688"/>
            <a:ext cx="1854200" cy="1573212"/>
          </a:xfrm>
          <a:prstGeom prst="rect">
            <a:avLst/>
          </a:prstGeom>
          <a:noFill/>
        </p:spPr>
      </p:pic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90738" y="1517650"/>
            <a:ext cx="1816100" cy="1566863"/>
          </a:xfrm>
          <a:prstGeom prst="rect">
            <a:avLst/>
          </a:prstGeom>
          <a:noFill/>
        </p:spPr>
      </p:pic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16563" y="1517650"/>
            <a:ext cx="1854200" cy="1566863"/>
          </a:xfrm>
          <a:prstGeom prst="rect">
            <a:avLst/>
          </a:prstGeom>
          <a:noFill/>
        </p:spPr>
      </p:pic>
      <p:pic>
        <p:nvPicPr>
          <p:cNvPr id="18450" name="Picture 1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03650" y="5589588"/>
            <a:ext cx="1854200" cy="1476375"/>
          </a:xfrm>
          <a:prstGeom prst="rect">
            <a:avLst/>
          </a:prstGeom>
          <a:noFill/>
        </p:spPr>
      </p:pic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90738" y="2871788"/>
            <a:ext cx="1852612" cy="1571625"/>
          </a:xfrm>
          <a:prstGeom prst="rect">
            <a:avLst/>
          </a:prstGeom>
          <a:noFill/>
        </p:spPr>
      </p:pic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16563" y="2871788"/>
            <a:ext cx="1854200" cy="1571625"/>
          </a:xfrm>
          <a:prstGeom prst="rect">
            <a:avLst/>
          </a:prstGeom>
          <a:noFill/>
        </p:spPr>
      </p:pic>
      <p:pic>
        <p:nvPicPr>
          <p:cNvPr id="18454" name="Picture 2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090738" y="4230688"/>
            <a:ext cx="1852612" cy="1573212"/>
          </a:xfrm>
          <a:prstGeom prst="rect">
            <a:avLst/>
          </a:prstGeom>
          <a:noFill/>
        </p:spPr>
      </p:pic>
      <p:pic>
        <p:nvPicPr>
          <p:cNvPr id="18455" name="Picture 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29475" y="4230688"/>
            <a:ext cx="1858963" cy="1573212"/>
          </a:xfrm>
          <a:prstGeom prst="rect">
            <a:avLst/>
          </a:prstGeom>
          <a:noFill/>
        </p:spPr>
      </p:pic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29475" y="1517650"/>
            <a:ext cx="1858963" cy="1566863"/>
          </a:xfrm>
          <a:prstGeom prst="rect">
            <a:avLst/>
          </a:prstGeom>
          <a:noFill/>
        </p:spPr>
      </p:pic>
      <p:pic>
        <p:nvPicPr>
          <p:cNvPr id="18457" name="Picture 2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16563" y="4230688"/>
            <a:ext cx="1854200" cy="1573212"/>
          </a:xfrm>
          <a:prstGeom prst="rect">
            <a:avLst/>
          </a:prstGeom>
          <a:noFill/>
        </p:spPr>
      </p:pic>
      <p:pic>
        <p:nvPicPr>
          <p:cNvPr id="18458" name="Picture 2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090738" y="5589588"/>
            <a:ext cx="1852612" cy="1493837"/>
          </a:xfrm>
          <a:prstGeom prst="rect">
            <a:avLst/>
          </a:prstGeom>
          <a:noFill/>
        </p:spPr>
      </p:pic>
      <p:pic>
        <p:nvPicPr>
          <p:cNvPr id="18459" name="Picture 2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71475" y="4230688"/>
            <a:ext cx="1858963" cy="1573212"/>
          </a:xfrm>
          <a:prstGeom prst="rect">
            <a:avLst/>
          </a:prstGeom>
          <a:noFill/>
        </p:spPr>
      </p:pic>
      <p:pic>
        <p:nvPicPr>
          <p:cNvPr id="18460" name="Picture 28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803650" y="1517650"/>
            <a:ext cx="1854200" cy="1566863"/>
          </a:xfrm>
          <a:prstGeom prst="rect">
            <a:avLst/>
          </a:prstGeom>
          <a:noFill/>
        </p:spPr>
      </p:pic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516563" y="5589588"/>
            <a:ext cx="1854200" cy="15001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5|12.4|9.8|9.2|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477</TotalTime>
  <Words>140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Чтобы твое тело работало, его нужно поить и кормить здоровой пищей.  </vt:lpstr>
      <vt:lpstr>Полноценное питание</vt:lpstr>
      <vt:lpstr>Слайд 5</vt:lpstr>
      <vt:lpstr>Слайд 6</vt:lpstr>
      <vt:lpstr>Помогите мальчику сделать правильный выбор</vt:lpstr>
      <vt:lpstr>Слайд 8</vt:lpstr>
      <vt:lpstr>Полезно или нет?</vt:lpstr>
      <vt:lpstr>Слайд 10</vt:lpstr>
      <vt:lpstr>Слайд 11</vt:lpstr>
      <vt:lpstr>Слайд 12</vt:lpstr>
      <vt:lpstr>Питание должно быть четырёхразовое.  Старайся кушать в одно и тоже время. </vt:lpstr>
      <vt:lpstr>Слайд 14</vt:lpstr>
      <vt:lpstr>Слайд 15</vt:lpstr>
      <vt:lpstr>Слайд 16</vt:lpstr>
      <vt:lpstr>Автор: Здорова Г.А. ГБОУ НСО ОЦДК 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50</cp:revision>
  <dcterms:modified xsi:type="dcterms:W3CDTF">2014-05-18T14:08:32Z</dcterms:modified>
</cp:coreProperties>
</file>