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ld_petrograd_panorama_19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067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ig_9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08720"/>
            <a:ext cx="8213629" cy="532859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центре площади разбит сквер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9a44c8f9b77f4377558801cc54733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81674"/>
            <a:ext cx="9144000" cy="597632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Кому посвящен памятник в центре этого сквера?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253aa6335e49tz_portfolio_1381214819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67824"/>
            <a:ext cx="5040560" cy="679017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K_s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7855418" cy="432048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K_s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9144000" cy="5715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67" y="3257600"/>
            <a:ext cx="4800533" cy="36004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Площадь представляет собой архитектурный ансамбль, возникший по проекту архитектора Карла Ивановича  Росси.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*архитектурный ансамбль - группа сооружений, объединённых между собой в общую композицию.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Что же находится в глубине площади?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7bfcc1b0e995f695b979401157e5ea1_h-75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548680"/>
            <a:ext cx="8687621" cy="5760640"/>
          </a:xfrm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ru-RU" sz="4000" dirty="0" smtClean="0"/>
              <a:t>Как вначале называлась эта площадь?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Какое здание находится на правой стороне площади?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7" y="620688"/>
            <a:ext cx="8430205" cy="561662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Слева к площади примыкает сад Аничкова дворца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03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060847"/>
            <a:ext cx="7128792" cy="475490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Что такое павильон? 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Какие павильоны есть на площади искусств?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63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</dc:creator>
  <cp:lastModifiedBy>Александра И. Базарова</cp:lastModifiedBy>
  <cp:revision>6</cp:revision>
  <dcterms:created xsi:type="dcterms:W3CDTF">2016-11-08T19:10:23Z</dcterms:created>
  <dcterms:modified xsi:type="dcterms:W3CDTF">2016-11-26T12:23:15Z</dcterms:modified>
</cp:coreProperties>
</file>