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0" r:id="rId2"/>
    <p:sldId id="259" r:id="rId3"/>
    <p:sldId id="261" r:id="rId4"/>
    <p:sldId id="262" r:id="rId5"/>
    <p:sldId id="264" r:id="rId6"/>
    <p:sldId id="267" r:id="rId7"/>
    <p:sldId id="26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38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Пожары в Санкт-Петербурге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72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F0FE60-C577-4C74-A8C3-AB1649D103BE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996952"/>
            <a:ext cx="828092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Пожары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— неизбежное зло в любом большом городе, и для Санкт-Петербурга огненная стихия всегда представляла не меньшую угрозу, чем наводнения. Огонь уничтожал дворцы и храмы, жилые кварталы и гостиные дворы, заводы и баржи, уносил человеческие жизни. </a:t>
            </a:r>
            <a:endParaRPr lang="ru-RU" sz="2800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49"/>
            <a:ext cx="7416824" cy="2808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562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F0FE60-C577-4C74-A8C3-AB1649D103BE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357430"/>
            <a:ext cx="828092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С</a:t>
            </a:r>
            <a:r>
              <a:rPr lang="ru-RU" sz="2800" dirty="0" smtClean="0"/>
              <a:t>амым опасным месяцем года был декабрь — пик отопительного сезона. Чаще всего причинами пожаров в XVIII — середине XIX века были неисправности печей и дымоходов, а также неосторожное обращение с огнем вблизи деревянных построек, которых на городских окраинах и в начале XX века оставалось немало. С середины XIX века причиной пожаров становились газ и керосин, которые использовались в домах для освещения. Случались и умышленные поджоги.</a:t>
            </a:r>
            <a:endParaRPr lang="ru-RU" sz="2800" dirty="0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60648"/>
            <a:ext cx="5616624" cy="1953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21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F0FE60-C577-4C74-A8C3-AB1649D103BE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60648"/>
            <a:ext cx="875077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Впервые крупный ущерб городу пламя причинило в </a:t>
            </a:r>
            <a:r>
              <a:rPr lang="ru-RU" sz="2000" dirty="0" smtClean="0">
                <a:solidFill>
                  <a:srgbClr val="FF0000"/>
                </a:solidFill>
              </a:rPr>
              <a:t>1710</a:t>
            </a:r>
            <a:r>
              <a:rPr lang="ru-RU" sz="2000" dirty="0" smtClean="0"/>
              <a:t> году: на Троицкой площади сгорел Гостиный двор, состоявший из нескольких сотен бревенчатых лавок. После этого бедствия в городе построили караульни со складами водоливных труб, организовали ночные дозоры сторожей. Во время пожара специальный отряд барабанщиков бил тревогу, обходя ближайшие улицы. Удары колоколов Троицкой церкви и пушечные выстрелы из Петропавловской крепости и Адмиралтейства тоже стали оповещать жителей о пожарах. </a:t>
            </a:r>
            <a:endParaRPr lang="ru-RU" sz="2000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86" y="3071810"/>
            <a:ext cx="7540561" cy="356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168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F0FE60-C577-4C74-A8C3-AB1649D103BE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484784"/>
            <a:ext cx="849694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1747</a:t>
            </a:r>
            <a:r>
              <a:rPr lang="ru-RU" sz="6600" dirty="0" smtClean="0"/>
              <a:t> </a:t>
            </a:r>
            <a:r>
              <a:rPr lang="ru-RU" sz="6600" dirty="0" smtClean="0"/>
              <a:t>год- сгорело здание Кунсткамеры. </a:t>
            </a:r>
          </a:p>
          <a:p>
            <a:pPr algn="ctr"/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37112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F86AD2-AD4A-4215-B66D-107DDA94540D}" type="datetime1">
              <a:rPr lang="ru-RU" smtClean="0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F0FE60-C577-4C74-A8C3-AB1649D103BE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14290"/>
            <a:ext cx="89289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Огонь не щадил и царские резиденции. Так, 17 декабря </a:t>
            </a:r>
            <a:r>
              <a:rPr lang="ru-RU" sz="2400" dirty="0" smtClean="0">
                <a:solidFill>
                  <a:srgbClr val="FF0000"/>
                </a:solidFill>
              </a:rPr>
              <a:t>1837</a:t>
            </a:r>
            <a:r>
              <a:rPr lang="ru-RU" sz="2400" dirty="0" smtClean="0"/>
              <a:t> года из-за неисправности дымохода начался пожар в Зимнем дворце. Он продолжался 30 часов. Император, находившийся в это время в театре, поспешил на пожарище. Вызвав Павловский и Преображенский полки, Николай I лично руководил спасением обстановки дворца. Все ценные предметы были вынесены из пламени, но интерьеры погибли в огне, охватившем все здание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2857496"/>
            <a:ext cx="8728348" cy="4000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671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/>
          <a:lstStyle/>
          <a:p>
            <a:r>
              <a:rPr lang="ru-RU" dirty="0" smtClean="0"/>
              <a:t>Брандмайор- начальник пожарных команд.</a:t>
            </a:r>
          </a:p>
          <a:p>
            <a:r>
              <a:rPr lang="ru-RU" dirty="0" smtClean="0"/>
              <a:t>Брандмауэр- боковая стена без окон.</a:t>
            </a:r>
          </a:p>
          <a:p>
            <a:r>
              <a:rPr lang="ru-RU" dirty="0" smtClean="0"/>
              <a:t>Каланча- наблюдательная башня при пожарной части.</a:t>
            </a:r>
            <a:endParaRPr lang="ru-RU" dirty="0"/>
          </a:p>
        </p:txBody>
      </p:sp>
      <p:pic>
        <p:nvPicPr>
          <p:cNvPr id="4" name="Рисунок 3" descr="4cf3aa5c569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643049"/>
            <a:ext cx="2428892" cy="3238522"/>
          </a:xfrm>
          <a:prstGeom prst="rect">
            <a:avLst/>
          </a:prstGeom>
        </p:spPr>
      </p:pic>
      <p:pic>
        <p:nvPicPr>
          <p:cNvPr id="5" name="Рисунок 4" descr="Barmaleeva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802" y="2786058"/>
            <a:ext cx="2571768" cy="3438193"/>
          </a:xfrm>
          <a:prstGeom prst="rect">
            <a:avLst/>
          </a:prstGeom>
        </p:spPr>
      </p:pic>
      <p:pic>
        <p:nvPicPr>
          <p:cNvPr id="6" name="Рисунок 5" descr="bashnya-gorodskoi-dumy-sankt-peterburg-stal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57884" y="3286124"/>
            <a:ext cx="3033656" cy="33575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46</TotalTime>
  <Words>293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Твердый переплет</vt:lpstr>
      <vt:lpstr>Пожары в Санкт-Петербурге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Кузя</dc:creator>
  <cp:lastModifiedBy>Александра И. Базарова</cp:lastModifiedBy>
  <cp:revision>12</cp:revision>
  <dcterms:created xsi:type="dcterms:W3CDTF">2012-04-16T15:32:18Z</dcterms:created>
  <dcterms:modified xsi:type="dcterms:W3CDTF">2016-11-26T12:41:31Z</dcterms:modified>
</cp:coreProperties>
</file>