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6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7" r:id="rId14"/>
    <p:sldId id="274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1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7" autoAdjust="0"/>
    <p:restoredTop sz="94660"/>
  </p:normalViewPr>
  <p:slideViewPr>
    <p:cSldViewPr>
      <p:cViewPr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6F9B-1480-4996-86C1-0CBAD64826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8865" y="0"/>
            <a:ext cx="9177714" cy="688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95595" y="1772816"/>
            <a:ext cx="8072494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4800" b="1" cap="all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4800" b="1" i="1" cap="all" spc="0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«Правила поведения </a:t>
            </a:r>
          </a:p>
          <a:p>
            <a:pPr algn="ctr"/>
            <a:r>
              <a:rPr lang="ru-RU" sz="4800" b="1" i="1" cap="all" spc="0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в лесу»</a:t>
            </a:r>
            <a:endParaRPr lang="ru-RU" sz="4800" b="1" i="1" cap="all" spc="0" dirty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57166"/>
            <a:ext cx="807249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МДОУ детский сад </a:t>
            </a:r>
            <a:r>
              <a:rPr lang="ru-RU" sz="2800" b="1" dirty="0" smtClean="0">
                <a:latin typeface="+mj-lt"/>
              </a:rPr>
              <a:t>№44 «Колокольчик»</a:t>
            </a:r>
            <a:endParaRPr lang="ru-RU" sz="2800" b="1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072073"/>
            <a:ext cx="788782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smtClean="0"/>
              <a:t>Меркулова Наталья Владимировна, воспитатель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6099691"/>
            <a:ext cx="2736304" cy="2816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г</a:t>
            </a:r>
            <a:r>
              <a:rPr lang="ru-RU" b="1" dirty="0" smtClean="0">
                <a:solidFill>
                  <a:schemeClr val="tx1"/>
                </a:solidFill>
              </a:rPr>
              <a:t>. Серпухов – 2013 г.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разжигай костер в лесу без взрослых!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3" name="Picture 3" descr="C:\Users\Home\Desktop\правило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923727" cy="35004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5357818" y="1571612"/>
            <a:ext cx="3571900" cy="501675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взрослых с огнём -развлекаться опасно!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Закончиться может забава –Ужасно!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Представьте, что пламя легко разгорится,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Начнёт полыхать, разбегаться искриться –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потушить невозможно тогда…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Пожары лесные – большая беда!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8189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оставляй мусор в лесу!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в поход пришли, ребята…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Отдохнуть, конечно, надо: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Поиграть и порезвиться,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наесться, и напиться…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вокруг остались банки,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Целлофан, железки, склянки…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24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Оставлять их здесь нельзя!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поленимся, друзья: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Мусор тут, в лесу, чужой,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Заберём его с собой!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285860"/>
            <a:ext cx="5000660" cy="333749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4" name="Нашивка 3"/>
          <p:cNvSpPr/>
          <p:nvPr/>
        </p:nvSpPr>
        <p:spPr>
          <a:xfrm>
            <a:off x="3923928" y="5157192"/>
            <a:ext cx="1368152" cy="108012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бейте стекло в лесу!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Home\Desktop\правило 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4816689" cy="3214710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6" name="Прямоугольник 5"/>
          <p:cNvSpPr/>
          <p:nvPr/>
        </p:nvSpPr>
        <p:spPr>
          <a:xfrm>
            <a:off x="357158" y="5000636"/>
            <a:ext cx="3857652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 стекло в лесу кидать,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бутылки разбивать;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Осколки острые опасны –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них порежешься ужасно!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000636"/>
            <a:ext cx="4142264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если вдруг на них свалиться –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больнице можно очутиться!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обитателям лесным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Стекляшки тоже не нужны…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48" cy="1138138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вырезайте надписи на деревьях!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3554" name="Picture 2" descr="C:\Users\Home\Desktop\правило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622038"/>
            <a:ext cx="3071834" cy="5022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572000" cy="18836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Стоят деревья – великаны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не жалеют хулиганы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режут острыми ножами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на дереве – «на память!»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86256"/>
            <a:ext cx="4572000" cy="18836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так жестоко поступать!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растут-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Добро и красоту несут…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портите несъедобные грибы!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1" name="Picture 3" descr="C:\Users\Home\Desktop\правило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602375" cy="307167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5143504" y="2071678"/>
            <a:ext cx="3857652" cy="224676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грибов различных много…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несъедобные не трогай!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корзинку их не собирай,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и ногами не сбивай…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Нужны они лесным зверятам: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Лисичкам, ёжикам, зайчатам…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57760"/>
            <a:ext cx="3857652" cy="132343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только люди не едят: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поганках, мухоморах – яд!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для зверья лесного всё ж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гриб полезен и хорош.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вырывайте растения с корнем!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Users\Home\Desktop\правило 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786346" cy="31944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285720" y="4869160"/>
            <a:ext cx="3638208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 ты собрался по грибы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собою острый нож бери;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аккуратно гриб срезай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земле грибницу оставляй.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4869160"/>
            <a:ext cx="3638778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если встретил землянику,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ome\Desktop\фоны\фон сказоч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54407" y="0"/>
            <a:ext cx="919840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643074"/>
          </a:xfrm>
        </p:spPr>
        <p:txBody>
          <a:bodyPr>
            <a:noAutofit/>
          </a:bodyPr>
          <a:lstStyle/>
          <a:p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Благодарю за внимание!</a:t>
            </a:r>
            <a:endParaRPr lang="ru-RU" sz="54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713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птичьи гнезда!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3500462" cy="488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87900" y="1785926"/>
            <a:ext cx="42485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запомнить должны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Гнезда у птичек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86190"/>
            <a:ext cx="38878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 траве вы увидели яйцо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услышали крики птенцов,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приближайтесь,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лезьте туда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не тревожьте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птиц, ни гнезда.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513" y="3128963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4929198"/>
            <a:ext cx="8606760" cy="175432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муравейники!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704" y="1497621"/>
            <a:ext cx="5040560" cy="3364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Муравьи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лесные санитары;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прозвали люди их недаром!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Чтобы лес красив был и здоров,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Без личинок вредных и жуков,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Муравьи на страже день и ночь: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Гонят разных короедов прочь!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ты им, друг мой, не мешай!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Муравейники не разоряй!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Эти санитары так нужны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лесов твоей родной страны!</a:t>
            </a:r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38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забирай из леса </a:t>
            </a:r>
            <a:b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домой животных !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11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905" y="1551847"/>
            <a:ext cx="5589343" cy="29589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841391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ёжиков и белок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Лес – это дом родной.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живут там смело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летом и зимой: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44349" y="4786322"/>
            <a:ext cx="27266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Находят пропитанье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Своих детей растят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уходить из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Нисколько не хотят…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3" y="4786322"/>
            <a:ext cx="27499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Поэтому не стоит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в город забирать…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Поверь: они в неволе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будут есть и спать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обижай лесных насекомых!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Home\Desktop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936" y="1643050"/>
            <a:ext cx="4969147" cy="301374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251520" y="2357430"/>
            <a:ext cx="38918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Ползут козявки и жуки…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Природа 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них у всех свои дела.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919008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обижай, а отойди 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насекомых лес, друг мой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одинокий, и пустой…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полевые цветы!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97456"/>
            <a:ext cx="43742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Цветы украшают луга и леса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</p:txBody>
      </p:sp>
      <p:pic>
        <p:nvPicPr>
          <p:cNvPr id="10243" name="Picture 3" descr="C:\Users\Home\Desktop\фоны\Правило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112" y="1568290"/>
            <a:ext cx="3063854" cy="4575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Вертикальный свиток 2"/>
          <p:cNvSpPr/>
          <p:nvPr/>
        </p:nvSpPr>
        <p:spPr>
          <a:xfrm>
            <a:off x="422416" y="3536448"/>
            <a:ext cx="4896544" cy="2967236"/>
          </a:xfrm>
          <a:prstGeom prst="vertic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надо, друзья, их бессмысленно рвать,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надо букеты из них составлять…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Завянут букеты…Погибнут цветы…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  <a:endParaRPr lang="ru-RU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213" y="483094"/>
            <a:ext cx="8429684" cy="1011222"/>
          </a:xfrm>
        </p:spPr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редкие цветы!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72074"/>
            <a:ext cx="34250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цветочки редкие,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Белые и нежные: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Вам кивнут приветливо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Ландыши, подснежники…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рвать не надо их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ними лес добрей, светлей.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теперь цветов таких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Очень мало на земле…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Home\Desktop\правило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3728" y="1500174"/>
            <a:ext cx="5162916" cy="34457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9" name="Нашивка 8"/>
          <p:cNvSpPr/>
          <p:nvPr/>
        </p:nvSpPr>
        <p:spPr>
          <a:xfrm>
            <a:off x="4067944" y="5373216"/>
            <a:ext cx="631665" cy="792088"/>
          </a:xfrm>
          <a:prstGeom prst="chevr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357166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ловите бабочек и стрекоз!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350046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Бабочка цветная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 тобой порхает…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Стрекоза резвится,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Пляшет, веселится…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357694"/>
            <a:ext cx="3429024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Лету все так рады!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ловить не надо…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себе летают,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Землю украшают…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Home\Desktop\фоны\правило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43191"/>
            <a:ext cx="3296959" cy="462908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5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txBody>
          <a:bodyPr/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шумите в лесу!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3929090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леса музыка своя…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послушайте друзья!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птичьи трели раздались,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белка скачет вверх и вниз,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вот кузнечик затрещал,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ветке дятел застучал…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643446"/>
            <a:ext cx="414340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много звуков тут и там!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не нужен шум и гам: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шуметь, галдеть, кричать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громко музыку включать!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4500594" cy="300374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1.2|1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4|3.5|3.3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2|1.7|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8|3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2|2.4|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9|3.3|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3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2.2|3.3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6|2.3|4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1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2|3.6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|1.8|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|4.5|3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8|2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773</Words>
  <Application>Microsoft Office PowerPoint</Application>
  <PresentationFormat>Экран (4:3)</PresentationFormat>
  <Paragraphs>148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Не разоряйте птичьи гнезда!</vt:lpstr>
      <vt:lpstr>Не разоряйте муравейники!</vt:lpstr>
      <vt:lpstr>Не забирай из леса  домой животных !</vt:lpstr>
      <vt:lpstr> Не обижай лесных насекомых! </vt:lpstr>
      <vt:lpstr>Не рвите полевые цветы!</vt:lpstr>
      <vt:lpstr>Не рвите редкие цветы!</vt:lpstr>
      <vt:lpstr>Презентация PowerPoint</vt:lpstr>
      <vt:lpstr>Не шумите в лесу!</vt:lpstr>
      <vt:lpstr>Не разжигай костер в лесу без взрослых!</vt:lpstr>
      <vt:lpstr>Не оставляй мусор в лесу!</vt:lpstr>
      <vt:lpstr>Не бейте стекло в лесу!</vt:lpstr>
      <vt:lpstr>Не вырезайте надписи на деревьях!</vt:lpstr>
      <vt:lpstr>Не портите несъедобные грибы!</vt:lpstr>
      <vt:lpstr>Не вырывайте растения с корнем!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Админ</cp:lastModifiedBy>
  <cp:revision>54</cp:revision>
  <dcterms:created xsi:type="dcterms:W3CDTF">2012-01-26T16:46:41Z</dcterms:created>
  <dcterms:modified xsi:type="dcterms:W3CDTF">2013-12-21T15:44:53Z</dcterms:modified>
</cp:coreProperties>
</file>