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8A45A-98C2-49B7-8C4A-A2F4BB88020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9174E-D620-4337-92ED-C98C58A7CB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5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844F3-FD54-48BB-8C92-8094A62C1F3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419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50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3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4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57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71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0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35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8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3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4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1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2163" y="5201816"/>
            <a:ext cx="7344816" cy="165618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Предметно – развивающая среда группы «Рябинки»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9696" y="54868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5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1" y="-19608"/>
            <a:ext cx="6681795" cy="1688738"/>
          </a:xfrm>
          <a:prstGeom prst="rect">
            <a:avLst/>
          </a:prstGeom>
        </p:spPr>
      </p:pic>
      <p:sp>
        <p:nvSpPr>
          <p:cNvPr id="5" name="Прямоугольник: скругленные углы 4"/>
          <p:cNvSpPr/>
          <p:nvPr/>
        </p:nvSpPr>
        <p:spPr>
          <a:xfrm>
            <a:off x="3935760" y="6021288"/>
            <a:ext cx="5472608" cy="576064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игровой активности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728" y="1695891"/>
            <a:ext cx="2483768" cy="1862826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294" y="1695701"/>
            <a:ext cx="2448272" cy="1863207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116" y="1695891"/>
            <a:ext cx="2411760" cy="1862826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742" y="3828156"/>
            <a:ext cx="2481743" cy="186130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928" y="3828156"/>
            <a:ext cx="2481744" cy="1861308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116" y="3839813"/>
            <a:ext cx="2447772" cy="1835829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603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1" y="-19608"/>
            <a:ext cx="6681795" cy="1688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1" y="4576056"/>
            <a:ext cx="2847183" cy="2135387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: скругленные углы 4"/>
          <p:cNvSpPr/>
          <p:nvPr/>
        </p:nvSpPr>
        <p:spPr>
          <a:xfrm>
            <a:off x="3935760" y="5805264"/>
            <a:ext cx="3086134" cy="792088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музыки и театра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9" y="1568489"/>
            <a:ext cx="2826547" cy="211991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14" y="1556792"/>
            <a:ext cx="2811421" cy="2108566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: скругленные углы 6"/>
          <p:cNvSpPr/>
          <p:nvPr/>
        </p:nvSpPr>
        <p:spPr>
          <a:xfrm>
            <a:off x="2863956" y="3791657"/>
            <a:ext cx="4931500" cy="772092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безопасности и ПДД</a:t>
            </a:r>
          </a:p>
        </p:txBody>
      </p:sp>
    </p:spTree>
    <p:extLst>
      <p:ext uri="{BB962C8B-B14F-4D97-AF65-F5344CB8AC3E}">
        <p14:creationId xmlns:p14="http://schemas.microsoft.com/office/powerpoint/2010/main" val="154265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562" y="-53658"/>
            <a:ext cx="6681795" cy="16887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40" y="1556792"/>
            <a:ext cx="2555776" cy="1916832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3" y="1575995"/>
            <a:ext cx="2591025" cy="1943269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294663" y="3908370"/>
            <a:ext cx="2535388" cy="190154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688" y="3591446"/>
            <a:ext cx="1905070" cy="2535389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: скругленные углы 9"/>
          <p:cNvSpPr/>
          <p:nvPr/>
        </p:nvSpPr>
        <p:spPr>
          <a:xfrm>
            <a:off x="8481571" y="6244653"/>
            <a:ext cx="2161575" cy="559120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речевого развития</a:t>
            </a:r>
          </a:p>
        </p:txBody>
      </p:sp>
      <p:sp>
        <p:nvSpPr>
          <p:cNvPr id="11" name="Прямоугольник: скругленные углы 10"/>
          <p:cNvSpPr/>
          <p:nvPr/>
        </p:nvSpPr>
        <p:spPr>
          <a:xfrm>
            <a:off x="3143673" y="6244657"/>
            <a:ext cx="2361491" cy="559117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физического развития</a:t>
            </a:r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8366574" y="2153405"/>
            <a:ext cx="2146554" cy="723606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ИЗО творчества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91937" y="3861623"/>
            <a:ext cx="2535052" cy="2007207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: скругленные углы 13"/>
          <p:cNvSpPr/>
          <p:nvPr/>
        </p:nvSpPr>
        <p:spPr>
          <a:xfrm>
            <a:off x="5570171" y="6244653"/>
            <a:ext cx="2846390" cy="559120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математического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668640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673" y="25896"/>
            <a:ext cx="6681795" cy="16887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102" y="1556792"/>
            <a:ext cx="2483768" cy="1862826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2008" y="1556792"/>
            <a:ext cx="1728192" cy="2304256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538" y="1556792"/>
            <a:ext cx="2468802" cy="1850182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752" y="4210263"/>
            <a:ext cx="2520279" cy="1890209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452" y="4234671"/>
            <a:ext cx="2555776" cy="1865801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: скругленные углы 11"/>
          <p:cNvSpPr/>
          <p:nvPr/>
        </p:nvSpPr>
        <p:spPr>
          <a:xfrm>
            <a:off x="4486670" y="3519677"/>
            <a:ext cx="3794720" cy="602290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природы и экспериментирования</a:t>
            </a:r>
          </a:p>
        </p:txBody>
      </p:sp>
      <p:sp>
        <p:nvSpPr>
          <p:cNvPr id="13" name="Прямоугольник: скругленные углы 12"/>
          <p:cNvSpPr/>
          <p:nvPr/>
        </p:nvSpPr>
        <p:spPr>
          <a:xfrm>
            <a:off x="4376644" y="6153105"/>
            <a:ext cx="4095621" cy="588264"/>
          </a:xfrm>
          <a:prstGeom prst="roundRect">
            <a:avLst/>
          </a:prstGeom>
          <a:solidFill>
            <a:srgbClr val="F6F9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Центр патриотического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149946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632" y="116633"/>
            <a:ext cx="7560840" cy="56758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51784" y="5818027"/>
            <a:ext cx="439248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32735044"/>
      </p:ext>
    </p:extLst>
  </p:cSld>
  <p:clrMapOvr>
    <a:masterClrMapping/>
  </p:clrMapOvr>
</p:sld>
</file>

<file path=ppt/theme/theme1.xml><?xml version="1.0" encoding="utf-8"?>
<a:theme xmlns:a="http://schemas.openxmlformats.org/drawingml/2006/main" name="ryabina_albu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Широкоэкранный</PresentationFormat>
  <Paragraphs>12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ryabina_album</vt:lpstr>
      <vt:lpstr>Предметно – развивающая среда группы «Рябинки»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развивающая среда группы «Рябинки»</dc:title>
  <dc:creator>Lenovo Book</dc:creator>
  <cp:lastModifiedBy>Lenovo Book</cp:lastModifiedBy>
  <cp:revision>1</cp:revision>
  <dcterms:created xsi:type="dcterms:W3CDTF">2016-11-26T13:20:04Z</dcterms:created>
  <dcterms:modified xsi:type="dcterms:W3CDTF">2016-11-26T13:20:33Z</dcterms:modified>
</cp:coreProperties>
</file>