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4" r:id="rId7"/>
    <p:sldId id="261" r:id="rId8"/>
    <p:sldId id="262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44E4-C23F-4692-AAAF-51003BD022D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C7E3B1D-B31D-45FB-871F-1829E30B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44E4-C23F-4692-AAAF-51003BD022D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E3B1D-B31D-45FB-871F-1829E30B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44E4-C23F-4692-AAAF-51003BD022D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E3B1D-B31D-45FB-871F-1829E30B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44E4-C23F-4692-AAAF-51003BD022D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C7E3B1D-B31D-45FB-871F-1829E30B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44E4-C23F-4692-AAAF-51003BD022D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E3B1D-B31D-45FB-871F-1829E30B10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44E4-C23F-4692-AAAF-51003BD022D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E3B1D-B31D-45FB-871F-1829E30B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44E4-C23F-4692-AAAF-51003BD022D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C7E3B1D-B31D-45FB-871F-1829E30B10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44E4-C23F-4692-AAAF-51003BD022D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E3B1D-B31D-45FB-871F-1829E30B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44E4-C23F-4692-AAAF-51003BD022D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E3B1D-B31D-45FB-871F-1829E30B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44E4-C23F-4692-AAAF-51003BD022D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E3B1D-B31D-45FB-871F-1829E30B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44E4-C23F-4692-AAAF-51003BD022D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E3B1D-B31D-45FB-871F-1829E30B10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B0744E4-C23F-4692-AAAF-51003BD022D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C7E3B1D-B31D-45FB-871F-1829E30B10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www.stihi.ru/pics/2015/12/02/62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85728"/>
            <a:ext cx="5338218" cy="603885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0800000" flipV="1">
            <a:off x="142844" y="857540"/>
            <a:ext cx="3357586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 по </a:t>
            </a:r>
            <a:r>
              <a:rPr lang="ru-RU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сказкотерапии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«Добрая темнота» О.А. </a:t>
            </a:r>
            <a:r>
              <a:rPr lang="ru-RU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Шороховой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</a:p>
          <a:p>
            <a:pPr algn="ctr"/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выполнена воспитателем Карсаковой М.Г. Кизильский д/с «Солнышко». 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2016г.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reviews.123rf.com/images/iimages/iimages1212/iimages121200611/17031273-Illustration-of-a-sleeping-girl-in-a-room-Stock-Vector-sleeping-cartoon-b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28604"/>
            <a:ext cx="5534026" cy="61071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143116"/>
            <a:ext cx="271464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Улыбнулась девочка и уснула.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g0.liveinternet.ru/images/attach/b/4/104/135/104135986_4964063_PennyParkerFairiesScreensaver_2_1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25"/>
            <a:ext cx="7429552" cy="48578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V="1">
            <a:off x="642910" y="54893"/>
            <a:ext cx="750099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Больше не боялась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ашенька темноты. Спать ложилась и говорила: «Колокольчики звенят, деткам спать велят. Динь-динь, динь-динь!».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g0.liveinternet.ru/images/attach/c/2/74/305/74305814_fotoram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890" y="428604"/>
            <a:ext cx="8389108" cy="60007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2500306"/>
            <a:ext cx="31432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страха глаза велики!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357167"/>
            <a:ext cx="692948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Спокойной ночи! 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715016"/>
            <a:ext cx="671517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До новых встреч!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http://madou10com.ucoz.ru/administ/3979-133465623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142984"/>
            <a:ext cx="4500594" cy="46347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0800000" flipV="1">
            <a:off x="2379252" y="5143091"/>
            <a:ext cx="438549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Конец!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http://petrushka5.do.am/anime_gnom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8548" y="571480"/>
            <a:ext cx="8153250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" presetClass="exit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0800000" flipV="1">
            <a:off x="285720" y="75789"/>
            <a:ext cx="86439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Жили-были мама, папа да их дочка Машенька.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290" name="AutoShape 2" descr="http://images.forwallpaper.com/files/images/c/c4de/c4de2e02/630521/sweet-famil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http://images.forwallpaper.com/files/images/c/c4de/c4de2e02/630521/sweet-famil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://images.forwallpaper.com/files/images/c/c4de/c4de2e02/630521/sweet-famil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http://previews.123rf.com/images/kharlamova/kharlamova1212/kharlamova121200153/16907638-Happy-family-of-four-and-two-pets-posing-together-vector-Stock-Vector.jpg"/>
          <p:cNvPicPr/>
          <p:nvPr/>
        </p:nvPicPr>
        <p:blipFill>
          <a:blip r:embed="rId2"/>
          <a:srcRect b="47746"/>
          <a:stretch>
            <a:fillRect/>
          </a:stretch>
        </p:blipFill>
        <p:spPr bwMode="auto">
          <a:xfrm>
            <a:off x="500034" y="1357298"/>
            <a:ext cx="7715304" cy="5286412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daykino.tv/uploads/posts/2014-03/1395146988_korporaciya_monstrov_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8395" y="100402"/>
            <a:ext cx="8555543" cy="561461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V="1">
            <a:off x="428596" y="5737324"/>
            <a:ext cx="85011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Боялась она темноты.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s5.favim.com/orig/69/anime-anime-sad-girl-beautiful-cry-Favim.com-629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3" y="571480"/>
            <a:ext cx="4572033" cy="50720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V="1">
            <a:off x="5572132" y="975234"/>
            <a:ext cx="328614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Ночь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придёт, а Маша плачет: «Страшно мне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престрашно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В темноте ужасно. Там злой гном живёт, грубым голосом ревёт:  «У-у-у!».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0800000" flipV="1">
            <a:off x="5929322" y="742804"/>
            <a:ext cx="3071834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папа с мамой приговаривают: « Спи, дочка, почивай, глаз  своих не открывай».  Закрыла Маша свои глазки и уснула.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4" descr="http://previews.123rf.com/images/iimages/iimages1212/iimages121200611/17031273-Illustration-of-a-sleeping-girl-in-a-room-Stock-Vector-sleeping-cartoon-b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714620"/>
            <a:ext cx="3643338" cy="4020662"/>
          </a:xfrm>
          <a:prstGeom prst="rect">
            <a:avLst/>
          </a:prstGeom>
          <a:noFill/>
        </p:spPr>
      </p:pic>
      <p:pic>
        <p:nvPicPr>
          <p:cNvPr id="7" name="Рисунок 6" descr="http://previews.123rf.com/images/kharlamova/kharlamova1212/kharlamova121200153/16907638-Happy-family-of-four-and-two-pets-posing-together-vector-Stock-Vector.jpg"/>
          <p:cNvPicPr/>
          <p:nvPr/>
        </p:nvPicPr>
        <p:blipFill>
          <a:blip r:embed="rId3"/>
          <a:srcRect b="65968"/>
          <a:stretch>
            <a:fillRect/>
          </a:stretch>
        </p:blipFill>
        <p:spPr bwMode="auto">
          <a:xfrm>
            <a:off x="1285852" y="571480"/>
            <a:ext cx="3786214" cy="1928826"/>
          </a:xfrm>
          <a:prstGeom prst="rect">
            <a:avLst/>
          </a:prstGeom>
          <a:noFill/>
          <a:ln w="762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reviews.123rf.com/images/iimages/iimages1212/iimages121200611/17031273-Illustration-of-a-sleeping-girl-in-a-room-Stock-Vector-sleeping-cartoon-b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28604"/>
            <a:ext cx="5534026" cy="61071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500042"/>
            <a:ext cx="27146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Спит ,спит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Маша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214282" y="2071678"/>
            <a:ext cx="264320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Вдруг  слышит колокольчик звенит: «Динь-динь,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динь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динь!».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etectivebooks.ru/img/d/?src=29077284&amp;i=1&amp;ext=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794" y="357165"/>
            <a:ext cx="7939296" cy="414340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813994"/>
            <a:ext cx="792961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Открыла глазки – нет никого.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previews.123rf.com/images/iimages/iimages1212/iimages121200611/17031273-Illustration-of-a-sleeping-girl-in-a-room-Stock-Vector-sleeping-cartoon-b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81378" y="428604"/>
            <a:ext cx="5534026" cy="61071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357298"/>
            <a:ext cx="2786082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Дальше спит. Пуще прежнего звучит колокольчик: «Динь-динь, динь-динь!».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tectivebooks.ru/img/d/?src=29077284&amp;i=1&amp;ext=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14488"/>
            <a:ext cx="4403806" cy="2298283"/>
          </a:xfrm>
          <a:prstGeom prst="rect">
            <a:avLst/>
          </a:prstGeom>
          <a:noFill/>
        </p:spPr>
      </p:pic>
      <p:pic>
        <p:nvPicPr>
          <p:cNvPr id="20484" name="Picture 4" descr="http://logoped18.ru/logopedist/images/differentsiatsiya-sh-zh-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610" y="500042"/>
            <a:ext cx="2010235" cy="2997894"/>
          </a:xfrm>
          <a:prstGeom prst="rect">
            <a:avLst/>
          </a:prstGeom>
          <a:noFill/>
        </p:spPr>
      </p:pic>
      <p:pic>
        <p:nvPicPr>
          <p:cNvPr id="20490" name="Picture 10" descr="http://tomuz.ru/uploads/images/s/v/e/svetlana_lazareva_malenkij_gno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3929066"/>
            <a:ext cx="2000264" cy="270317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 rot="10800000" flipV="1">
            <a:off x="2379252" y="480805"/>
            <a:ext cx="438549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Открыла глазки, видит- гномики стоят.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79252" y="4286256"/>
            <a:ext cx="438549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Гномики говорят: «Мы добрые-предобрые. В темноте звеним , деткам спать велим. Динь-динь».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http://www.grif.kiev.ua/files/images/11_2011/132022659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714752"/>
            <a:ext cx="1954528" cy="2928958"/>
          </a:xfrm>
          <a:prstGeom prst="rect">
            <a:avLst/>
          </a:prstGeom>
          <a:noFill/>
        </p:spPr>
      </p:pic>
      <p:pic>
        <p:nvPicPr>
          <p:cNvPr id="5126" name="Picture 6" descr="http://i063.radikal.ru/1208/25/4b2123fc7e4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801180"/>
            <a:ext cx="2143140" cy="27706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313</TotalTime>
  <Words>191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109</cp:revision>
  <dcterms:created xsi:type="dcterms:W3CDTF">2016-09-18T02:43:28Z</dcterms:created>
  <dcterms:modified xsi:type="dcterms:W3CDTF">2016-09-18T10:39:48Z</dcterms:modified>
</cp:coreProperties>
</file>