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8" r:id="rId9"/>
    <p:sldId id="263" r:id="rId10"/>
    <p:sldId id="264" r:id="rId11"/>
    <p:sldId id="265" r:id="rId12"/>
    <p:sldId id="267" r:id="rId13"/>
    <p:sldId id="266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BAD68D4-7ECA-4EDE-B739-84D5EBF07369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E7220BD-E221-4B1C-BADD-7408E2C5E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и к проекту№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836712"/>
            <a:ext cx="4320480" cy="5328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88641"/>
            <a:ext cx="8712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сад№7 комбинированного вида станица Старощербиновская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2132856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пособие по реализации проекта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«Кубанские писатели детям».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5157192"/>
            <a:ext cx="5148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Воспитатель: Лищенко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Марина Владимировна.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104042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43808" y="476672"/>
            <a:ext cx="6120680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188640"/>
            <a:ext cx="432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10404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836712"/>
            <a:ext cx="4032448" cy="2592288"/>
          </a:xfrm>
          <a:prstGeom prst="rect">
            <a:avLst/>
          </a:prstGeom>
        </p:spPr>
      </p:pic>
      <p:pic>
        <p:nvPicPr>
          <p:cNvPr id="5" name="Рисунок 4" descr="P1040422.JPG"/>
          <p:cNvPicPr>
            <a:picLocks noChangeAspect="1"/>
          </p:cNvPicPr>
          <p:nvPr/>
        </p:nvPicPr>
        <p:blipFill>
          <a:blip r:embed="rId4" cstate="screen">
            <a:lum bright="20000"/>
          </a:blip>
          <a:srcRect/>
          <a:stretch>
            <a:fillRect/>
          </a:stretch>
        </p:blipFill>
        <p:spPr>
          <a:xfrm>
            <a:off x="4283968" y="2276872"/>
            <a:ext cx="4608512" cy="3168352"/>
          </a:xfrm>
          <a:prstGeom prst="rect">
            <a:avLst/>
          </a:prstGeom>
        </p:spPr>
      </p:pic>
      <p:pic>
        <p:nvPicPr>
          <p:cNvPr id="6" name="Рисунок 5" descr="ф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9347200" cy="701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188640"/>
            <a:ext cx="4712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Книжки малышки своими руками: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104042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4642473">
            <a:off x="221163" y="1925827"/>
            <a:ext cx="4666477" cy="3379466"/>
          </a:xfrm>
          <a:prstGeom prst="rect">
            <a:avLst/>
          </a:prstGeom>
        </p:spPr>
      </p:pic>
      <p:pic>
        <p:nvPicPr>
          <p:cNvPr id="9" name="Рисунок 8" descr="P1040426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5956601">
            <a:off x="4779739" y="1923834"/>
            <a:ext cx="4569587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88640"/>
          <a:ext cx="2943857" cy="4064000"/>
        </p:xfrm>
        <a:graphic>
          <a:graphicData uri="http://schemas.openxmlformats.org/drawingml/2006/table">
            <a:tbl>
              <a:tblPr/>
              <a:tblGrid>
                <a:gridCol w="2943857"/>
              </a:tblGrid>
              <a:tr h="4064000">
                <a:tc>
                  <a:txBody>
                    <a:bodyPr/>
                    <a:lstStyle/>
                    <a:p>
                      <a:pPr marR="1054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Авторы иллюстраций: воспитатель - Лищенко М.В.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воспитанник старшей группы –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Мулика Дима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Е.В. Щеколдин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9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«Старый дом»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936A07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Книжка - малышка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</a:txBody>
                  <a:tcPr marL="55749" marR="55749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C040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204864"/>
            <a:ext cx="2232248" cy="1944216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059832" y="1412776"/>
          <a:ext cx="3032256" cy="4064000"/>
        </p:xfrm>
        <a:graphic>
          <a:graphicData uri="http://schemas.openxmlformats.org/drawingml/2006/table">
            <a:tbl>
              <a:tblPr/>
              <a:tblGrid>
                <a:gridCol w="3032256"/>
              </a:tblGrid>
              <a:tr h="4064000">
                <a:tc>
                  <a:txBody>
                    <a:bodyPr/>
                    <a:lstStyle/>
                    <a:p>
                      <a:pPr marR="10541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Авторы иллюстраций: воспитатель - Лищенко М.В. 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воспитанник старшей группы –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 Мулика Дима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В.Б. Бакалдин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«Сашок»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Книжка – малышка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</a:txBody>
                  <a:tcPr marL="56678" marR="56678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E1FE"/>
                    </a:solidFill>
                  </a:tcPr>
                </a:tc>
              </a:tr>
            </a:tbl>
          </a:graphicData>
        </a:graphic>
      </p:graphicFrame>
      <p:pic>
        <p:nvPicPr>
          <p:cNvPr id="5122" name="Рисунок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573016"/>
            <a:ext cx="2171700" cy="1800200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940152" y="2564904"/>
          <a:ext cx="3016053" cy="4064000"/>
        </p:xfrm>
        <a:graphic>
          <a:graphicData uri="http://schemas.openxmlformats.org/drawingml/2006/table">
            <a:tbl>
              <a:tblPr/>
              <a:tblGrid>
                <a:gridCol w="3016053"/>
              </a:tblGrid>
              <a:tr h="4064000">
                <a:tc>
                  <a:txBody>
                    <a:bodyPr/>
                    <a:lstStyle/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Авторы иллюстраций: воспитатель - Лищенко М.В. 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воспитанник старшей группы –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 Мулика Дима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Е.В. Щеколдин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«Колосок»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 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  <a:p>
                      <a:pPr marR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17436"/>
                          </a:solidFill>
                          <a:latin typeface="Times New Roman"/>
                          <a:ea typeface="Candara"/>
                          <a:cs typeface="Times New Roman"/>
                        </a:rPr>
                        <a:t>Книжка – малышка</a:t>
                      </a:r>
                      <a:endParaRPr lang="ru-RU" sz="900" dirty="0">
                        <a:latin typeface="Candara"/>
                        <a:ea typeface="Candara"/>
                        <a:cs typeface="Times New Roman"/>
                      </a:endParaRPr>
                    </a:p>
                  </a:txBody>
                  <a:tcPr marL="56561" marR="5656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5123" name="Рисунок 3" descr="P10304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941168"/>
            <a:ext cx="1728191" cy="151216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35896" y="332656"/>
            <a:ext cx="3282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книжки малышки.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и к проекту №6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48264" y="404664"/>
            <a:ext cx="1872208" cy="2016224"/>
          </a:xfrm>
          <a:prstGeom prst="rect">
            <a:avLst/>
          </a:prstGeom>
        </p:spPr>
      </p:pic>
      <p:pic>
        <p:nvPicPr>
          <p:cNvPr id="4" name="Рисунок 3" descr="картинки к проекту№7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4221088"/>
            <a:ext cx="2251717" cy="2259332"/>
          </a:xfrm>
          <a:prstGeom prst="rect">
            <a:avLst/>
          </a:prstGeom>
        </p:spPr>
      </p:pic>
      <p:pic>
        <p:nvPicPr>
          <p:cNvPr id="5" name="Рисунок 4" descr="P10305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9552" y="260648"/>
            <a:ext cx="4752528" cy="3240360"/>
          </a:xfrm>
          <a:prstGeom prst="rect">
            <a:avLst/>
          </a:prstGeom>
        </p:spPr>
      </p:pic>
      <p:pic>
        <p:nvPicPr>
          <p:cNvPr id="7" name="Рисунок 6" descr="P103052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067944" y="2852936"/>
            <a:ext cx="4896544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и к проекту№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92280" y="3645024"/>
            <a:ext cx="1817365" cy="1860798"/>
          </a:xfrm>
          <a:prstGeom prst="rect">
            <a:avLst/>
          </a:prstGeom>
        </p:spPr>
      </p:pic>
      <p:pic>
        <p:nvPicPr>
          <p:cNvPr id="4" name="Рисунок 3" descr="картинки к проекту№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1390" y="573690"/>
            <a:ext cx="2054151" cy="1428750"/>
          </a:xfrm>
          <a:prstGeom prst="rect">
            <a:avLst/>
          </a:prstGeom>
        </p:spPr>
      </p:pic>
      <p:pic>
        <p:nvPicPr>
          <p:cNvPr id="5" name="Рисунок 4" descr="P1030534.JPG"/>
          <p:cNvPicPr>
            <a:picLocks noChangeAspect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>
          <a:xfrm>
            <a:off x="3851920" y="332656"/>
            <a:ext cx="4824536" cy="2808312"/>
          </a:xfrm>
          <a:prstGeom prst="rect">
            <a:avLst/>
          </a:prstGeom>
        </p:spPr>
      </p:pic>
      <p:pic>
        <p:nvPicPr>
          <p:cNvPr id="6" name="Рисунок 5" descr="P103053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3068960"/>
            <a:ext cx="4968552" cy="3573016"/>
          </a:xfrm>
          <a:prstGeom prst="rect">
            <a:avLst/>
          </a:prstGeom>
        </p:spPr>
      </p:pic>
      <p:pic>
        <p:nvPicPr>
          <p:cNvPr id="7" name="Рисунок 6" descr="ф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347200" cy="7010400"/>
          </a:xfrm>
          <a:prstGeom prst="rect">
            <a:avLst/>
          </a:prstGeom>
        </p:spPr>
      </p:pic>
      <p:pic>
        <p:nvPicPr>
          <p:cNvPr id="10" name="Рисунок 9" descr="P103089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51520" y="188640"/>
            <a:ext cx="4968552" cy="3168352"/>
          </a:xfrm>
          <a:prstGeom prst="rect">
            <a:avLst/>
          </a:prstGeom>
        </p:spPr>
      </p:pic>
      <p:pic>
        <p:nvPicPr>
          <p:cNvPr id="11" name="Рисунок 10" descr="P104042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987824" y="2852936"/>
            <a:ext cx="6156176" cy="400506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188640"/>
            <a:ext cx="2996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103091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43808" y="692696"/>
            <a:ext cx="4248472" cy="2376264"/>
          </a:xfrm>
          <a:prstGeom prst="rect">
            <a:avLst/>
          </a:prstGeom>
        </p:spPr>
      </p:pic>
      <p:pic>
        <p:nvPicPr>
          <p:cNvPr id="5" name="Рисунок 4" descr="P10309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9512" y="3573016"/>
            <a:ext cx="5040560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3728" y="188640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Мастер класс для родителей: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«Книги своими руками – детям».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10305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88640"/>
            <a:ext cx="6336704" cy="42210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0"/>
            <a:ext cx="4385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записка.</a:t>
            </a:r>
            <a:endParaRPr lang="ru-RU" sz="32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476672"/>
            <a:ext cx="88924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Интересна, богата кубанская земля не только своей природой, но и людьми, которые беззаветно, предано, служат родному краю. Замечательные кубанские поэты, писатели в своих произведениях излагают «много любопытного в художественном и этнографическом отношениях».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Сколько же произведений кубанских писателей прочитала я детям? Да так, чтобы не только развлечь, а зажечь в них любовь, к малой родине. Чтобы потом, в будущем они, мои воспитанники  выбрал верные нравственные ориентиры, умели сострадать, быть милосердными, чувствовать чужую боль и радоваться чужому успеху.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принесла книги из библиотеки кубанских писателей, мы рассматривали красочные иллюстрации, читали произведения, создавали книжки-малышки по прочитанным книгам.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9464" y="3429000"/>
            <a:ext cx="48245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задавали мне много вопросов о кубанских писателях и их творчестве, я поняла, что им интересна эта тема.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Воспитанникам хотелось больше узнать о «мастерах слова», выдающихся представителей литературы Кубани, о кубанских поэтах, выяснить тайны их мастерства. Заинтересовались и родители моих воспитанников. Это и определило выбранную тему нашего проекта: «Кубанские писатели детям».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475656" y="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28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9624" y="270892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8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584394"/>
            <a:ext cx="856895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всех программах, реализуемых в детских садах, обозначен перечень произведений русских, зарубежных классиков и современных писателей, но не выделены кубанские писатели. Через проектную деятельность я  познакомила  воспитанников с произведениями прозаиков и поэтов Краснодарского края, из которых они узнали культурные и языковые традиции, жизнь, быт, природу родного края.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724128" y="3351475"/>
            <a:ext cx="298782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Приобщить  детей к традиционной культуре Кубани, привить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 к книге, вхождение в книжную культуру,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произведения кубанских поэтов и писателей.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636912"/>
            <a:ext cx="10897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информационно-практика-ориентированный</a:t>
            </a:r>
            <a:endParaRPr lang="ru-RU" sz="24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3573016"/>
            <a:ext cx="6946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 октябрь-март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картинки к проекту №6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188640"/>
            <a:ext cx="2160240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0"/>
            <a:ext cx="3212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2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76673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детей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51520" y="2764572"/>
            <a:ext cx="424847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педагогов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использовать новые идеи в процессе работы;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развить новые формы работы с родителями.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родителей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вовлечение родителей в образовательный процесс, повышение роли семьи в современном обществе, воспитания детей на традициях народной культуры.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908720"/>
            <a:ext cx="75243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познакомить детей с поэтической культурой Кубани: творчеством В. Бакалдина, Ф. Щербины, И. Бойко, В.Нестеренко, В Попова;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обогатить эмоциональный отклик, духовный мир детей, вызываемый   книгами кубанских писателей;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совершенствовать умение декларировать стихи, слушать и понимать   произведения, драматизировать и инсценировать 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332656"/>
            <a:ext cx="3909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764704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интереса дошкольников к литературе кубанских писателей.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Рост уровня информационности родителей о деятельности ДОУ.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Активное участие родителей в жизни группы.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конкурса по теме проекта.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интереса к коллективной и командной работе с детьми, коллегами и родителями.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мини-библиотеки «Кубанские писатели детям».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проекта.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840" y="260648"/>
            <a:ext cx="3469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Продукты  проекта:</a:t>
            </a:r>
            <a:endParaRPr lang="ru-RU" sz="28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615552"/>
            <a:ext cx="7344816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Макет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в мире краше, Кубани нашей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пополнение библиотеки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Кубанские писатели детям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книжек-малышек по произведениям кубанских писателей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нетрадиционного вида театра по произведениям кубанских писателей.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педагогов: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педагогического мастерства по теме: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Литературная педагогика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оснащение предметно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развивающей среды  по теме;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представление проекта по теме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Кубанские писатели детям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коллегам;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родителей: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Памятки для родителей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собрать детскую библиотеку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Приобщение детей дошкольного возраста к традиционной культуре Кубани».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конкурсе книжки-малышки своими руками.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создании мини-библиотеки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Творчество Кубанских писателей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Литературный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вечер : «Букет из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произведений кубанских писателей».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инки к проекту№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32656"/>
            <a:ext cx="2516625" cy="2564904"/>
          </a:xfrm>
          <a:prstGeom prst="rect">
            <a:avLst/>
          </a:prstGeom>
        </p:spPr>
      </p:pic>
      <p:pic>
        <p:nvPicPr>
          <p:cNvPr id="4" name="Рисунок 3" descr="картинки к проекту№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32240" y="5013176"/>
            <a:ext cx="1800200" cy="1428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880" y="908720"/>
            <a:ext cx="2211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1340768"/>
            <a:ext cx="3496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Познавательная деятельность.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10404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32040" y="1700808"/>
            <a:ext cx="3995936" cy="3096344"/>
          </a:xfrm>
          <a:prstGeom prst="rect">
            <a:avLst/>
          </a:prstGeom>
        </p:spPr>
      </p:pic>
      <p:pic>
        <p:nvPicPr>
          <p:cNvPr id="8" name="Рисунок 7" descr="P104041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1520" y="3068960"/>
            <a:ext cx="4536504" cy="32849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10404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208412" y="976164"/>
            <a:ext cx="6516216" cy="4941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274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912</TotalTime>
  <Words>686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75</cp:revision>
  <dcterms:created xsi:type="dcterms:W3CDTF">2015-03-04T14:02:08Z</dcterms:created>
  <dcterms:modified xsi:type="dcterms:W3CDTF">2016-11-26T12:58:01Z</dcterms:modified>
</cp:coreProperties>
</file>