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2" r:id="rId8"/>
    <p:sldId id="278" r:id="rId9"/>
    <p:sldId id="283" r:id="rId10"/>
    <p:sldId id="284" r:id="rId11"/>
    <p:sldId id="286" r:id="rId12"/>
    <p:sldId id="288" r:id="rId13"/>
    <p:sldId id="290" r:id="rId14"/>
    <p:sldId id="267" r:id="rId15"/>
    <p:sldId id="293" r:id="rId16"/>
    <p:sldId id="292" r:id="rId17"/>
    <p:sldId id="273" r:id="rId18"/>
    <p:sldId id="294" r:id="rId19"/>
    <p:sldId id="274" r:id="rId20"/>
    <p:sldId id="295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770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32944-6B37-407F-BE6D-4AC832BDC42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2AA6D-2C74-4B32-BF5C-C0ACB78BA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kolpino-city.ru/photo/013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olpino03.jpg"/>
          <p:cNvPicPr>
            <a:picLocks noChangeAspect="1"/>
          </p:cNvPicPr>
          <p:nvPr/>
        </p:nvPicPr>
        <p:blipFill>
          <a:blip r:embed="rId2" cstate="print"/>
          <a:srcRect b="7665"/>
          <a:stretch>
            <a:fillRect/>
          </a:stretch>
        </p:blipFill>
        <p:spPr>
          <a:xfrm>
            <a:off x="190020" y="260648"/>
            <a:ext cx="8702460" cy="6314306"/>
          </a:xfrm>
          <a:prstGeom prst="rect">
            <a:avLst/>
          </a:prstGeom>
        </p:spPr>
      </p:pic>
      <p:sp>
        <p:nvSpPr>
          <p:cNvPr id="5" name="Лента лицом вниз 4"/>
          <p:cNvSpPr/>
          <p:nvPr/>
        </p:nvSpPr>
        <p:spPr>
          <a:xfrm>
            <a:off x="251520" y="260648"/>
            <a:ext cx="8496944" cy="1368152"/>
          </a:xfrm>
          <a:prstGeom prst="ribb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Государственное бюджетное дошкольное образовательное учреждение  детский сад № 58</a:t>
            </a:r>
          </a:p>
          <a:p>
            <a:pPr algn="ctr"/>
            <a:r>
              <a:rPr lang="ru-RU" b="1" dirty="0" smtClean="0"/>
              <a:t>Колпинский район Санкт -Петербург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3645024"/>
            <a:ext cx="7200800" cy="27363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совместной деятельности воспитателя с детьми подготовительной к школе группе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«Любимый город Колпино»</a:t>
            </a:r>
          </a:p>
          <a:p>
            <a:pPr algn="ctr"/>
            <a:endParaRPr lang="ru-RU" b="1" dirty="0" smtClean="0"/>
          </a:p>
          <a:p>
            <a:r>
              <a:rPr lang="ru-RU" b="1" dirty="0" smtClean="0"/>
              <a:t>Составила: воспитатель первой квалификационной категории</a:t>
            </a:r>
          </a:p>
          <a:p>
            <a:pPr algn="ctr"/>
            <a:r>
              <a:rPr lang="ru-RU" b="1" dirty="0" smtClean="0"/>
              <a:t>Михальченкова Елена Ивановна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3645024"/>
            <a:ext cx="73388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Анимационное сопровождение</a:t>
            </a:r>
            <a:endParaRPr lang="ru-RU" sz="3600" b="1" dirty="0">
              <a:ln w="11430">
                <a:solidFill>
                  <a:schemeClr val="accent6">
                    <a:lumMod val="50000"/>
                  </a:schemeClr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Mamochka\Desktop\МАМА\КОЛПИНО\55798729[1].jpg"/>
          <p:cNvPicPr>
            <a:picLocks noChangeAspect="1" noChangeArrowheads="1"/>
          </p:cNvPicPr>
          <p:nvPr/>
        </p:nvPicPr>
        <p:blipFill>
          <a:blip r:embed="rId2" cstate="print"/>
          <a:srcRect b="7117"/>
          <a:stretch>
            <a:fillRect/>
          </a:stretch>
        </p:blipFill>
        <p:spPr bwMode="auto">
          <a:xfrm>
            <a:off x="467544" y="620688"/>
            <a:ext cx="8280920" cy="583264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Mamochka\Desktop\МАМА\КОЛПИНО\15934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63272" cy="6122454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Mamochka\Desktop\МАМА\КОЛПИНО\kolpinsky2_600x4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496943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http://kolpino-city.narod.ru/photo/vertolet/kol5.jpg"/>
          <p:cNvPicPr>
            <a:picLocks noChangeAspect="1" noChangeArrowheads="1"/>
          </p:cNvPicPr>
          <p:nvPr/>
        </p:nvPicPr>
        <p:blipFill>
          <a:blip r:embed="rId2" cstate="print"/>
          <a:srcRect b="6024"/>
          <a:stretch>
            <a:fillRect/>
          </a:stretch>
        </p:blipFill>
        <p:spPr bwMode="auto">
          <a:xfrm>
            <a:off x="395536" y="476672"/>
            <a:ext cx="8352928" cy="583264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amochka\Desktop\МАМА\КОЛПИНО\image0372-640x47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554971" cy="3600400"/>
          </a:xfrm>
          <a:prstGeom prst="rect">
            <a:avLst/>
          </a:prstGeom>
          <a:noFill/>
        </p:spPr>
      </p:pic>
      <p:pic>
        <p:nvPicPr>
          <p:cNvPr id="5124" name="Picture 4" descr="C:\Users\Mamochka\Desktop\МАМА\КОЛПИНО\3_0[1].jpg"/>
          <p:cNvPicPr>
            <a:picLocks noChangeAspect="1" noChangeArrowheads="1"/>
          </p:cNvPicPr>
          <p:nvPr/>
        </p:nvPicPr>
        <p:blipFill>
          <a:blip r:embed="rId3" cstate="print"/>
          <a:srcRect t="8712"/>
          <a:stretch>
            <a:fillRect/>
          </a:stretch>
        </p:blipFill>
        <p:spPr bwMode="auto">
          <a:xfrm>
            <a:off x="395536" y="4149080"/>
            <a:ext cx="8451304" cy="226357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karpovka.net/pics/2011/10/ijor.jpg"/>
          <p:cNvPicPr>
            <a:picLocks noChangeAspect="1" noChangeArrowheads="1"/>
          </p:cNvPicPr>
          <p:nvPr/>
        </p:nvPicPr>
        <p:blipFill>
          <a:blip r:embed="rId2" cstate="print"/>
          <a:srcRect t="8642" b="7407"/>
          <a:stretch>
            <a:fillRect/>
          </a:stretch>
        </p:blipFill>
        <p:spPr bwMode="auto">
          <a:xfrm>
            <a:off x="467544" y="332656"/>
            <a:ext cx="8352928" cy="612068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amochka\Desktop\МАМА\КОЛПИНО\640px-Kolpino_Prostokvashino04[1].jpg"/>
          <p:cNvPicPr>
            <a:picLocks noChangeAspect="1" noChangeArrowheads="1"/>
          </p:cNvPicPr>
          <p:nvPr/>
        </p:nvPicPr>
        <p:blipFill>
          <a:blip r:embed="rId2" cstate="print"/>
          <a:srcRect b="20930"/>
          <a:stretch>
            <a:fillRect/>
          </a:stretch>
        </p:blipFill>
        <p:spPr bwMode="auto">
          <a:xfrm>
            <a:off x="323528" y="404664"/>
            <a:ext cx="8496944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Mamochka\Desktop\МАМА\КОЛПИНО\640px-Kolpino_prZavodskoy2[1].jpg"/>
          <p:cNvPicPr>
            <a:picLocks noChangeAspect="1" noChangeArrowheads="1"/>
          </p:cNvPicPr>
          <p:nvPr/>
        </p:nvPicPr>
        <p:blipFill>
          <a:blip r:embed="rId2" cstate="print"/>
          <a:srcRect b="38823"/>
          <a:stretch>
            <a:fillRect/>
          </a:stretch>
        </p:blipFill>
        <p:spPr bwMode="auto">
          <a:xfrm>
            <a:off x="395536" y="548680"/>
            <a:ext cx="8342427" cy="5904656"/>
          </a:xfrm>
          <a:prstGeom prst="rect">
            <a:avLst/>
          </a:prstGeom>
          <a:noFill/>
        </p:spPr>
      </p:pic>
      <p:pic>
        <p:nvPicPr>
          <p:cNvPr id="3" name="Picture 4" descr="http://www.kolpino.ru/upload/iblock/b60/a08e2dc68821f55b6e6a27bf49a64b3ethumb640x4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620688"/>
            <a:ext cx="2592288" cy="207729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dpo54.narod.ru/images/0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</p:spPr>
      </p:pic>
      <p:pic>
        <p:nvPicPr>
          <p:cNvPr id="3" name="Picture 4" descr="http://www.kolpino.ru/upload/iblock/b60/a08e2dc68821f55b6e6a27bf49a64b3ethumb640x4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1712" y="4365104"/>
            <a:ext cx="2592288" cy="207729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олпино.  детская площадк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8424936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mochka\Desktop\МАМА\КОЛПИНО\iPuvez42J_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620688"/>
            <a:ext cx="5760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Любимый город Колпино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Mamochka\Desktop\МАМА\КОЛПИНО\gerbkolpino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48681"/>
            <a:ext cx="1872208" cy="183129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Mamochka\Desktop\МАМА\КОЛПИНО\dostoprimechatelnosti_gorodov_rossii_dostoprimechatelnosti-gorodov-rossii-0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09332" cy="621373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C:\Users\Mamochka\Desktop\МАМА\КОЛПИНО\211762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077072"/>
            <a:ext cx="7295236" cy="2420888"/>
          </a:xfrm>
          <a:prstGeom prst="rect">
            <a:avLst/>
          </a:prstGeom>
          <a:noFill/>
        </p:spPr>
      </p:pic>
      <p:pic>
        <p:nvPicPr>
          <p:cNvPr id="35842" name="Picture 2" descr="C:\Users\Mamochka\Desktop\МАМА\КОЛПИНО\russia-kolpino-foto-goroda-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76319">
            <a:off x="3975391" y="787440"/>
            <a:ext cx="4896544" cy="3672408"/>
          </a:xfrm>
          <a:prstGeom prst="rect">
            <a:avLst/>
          </a:prstGeom>
          <a:noFill/>
        </p:spPr>
      </p:pic>
      <p:pic>
        <p:nvPicPr>
          <p:cNvPr id="35843" name="Picture 3" descr="C:\Users\Mamochka\Desktop\МАМА\КОЛПИНО\1009728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66493">
            <a:off x="448620" y="496260"/>
            <a:ext cx="3960440" cy="33843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221" y="2967335"/>
            <a:ext cx="83535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mochka\Desktop\МАМА\КОЛПИНО\0_2466a_9ef12c56_X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404664"/>
            <a:ext cx="8496944" cy="612068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Mamochka\Desktop\МАМА\КОЛПИНО\Coat_of_Arms_of_Kolpino_(St_Petersburg)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3888432" cy="3379232"/>
          </a:xfrm>
          <a:prstGeom prst="rect">
            <a:avLst/>
          </a:prstGeom>
          <a:noFill/>
        </p:spPr>
      </p:pic>
      <p:pic>
        <p:nvPicPr>
          <p:cNvPr id="16391" name="Picture 7" descr="http://kolpinonews.ru/u/text/upload/045f49f167a5e37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861048"/>
            <a:ext cx="4209256" cy="27363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148064" y="134076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Герб Колпино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515719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Флаг Колпино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mochka\Desktop\МАМА\КОЛПИНО\15934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36904" cy="52565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5805264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Князь Александр Данилович Меньшиков –первый губернатор Колпино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mochka\Desktop\МАМА\КОЛПИНО\15934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4536504" cy="3600400"/>
          </a:xfrm>
          <a:prstGeom prst="rect">
            <a:avLst/>
          </a:prstGeom>
          <a:noFill/>
        </p:spPr>
      </p:pic>
      <p:pic>
        <p:nvPicPr>
          <p:cNvPr id="4099" name="Picture 3" descr="C:\Users\Mamochka\Desktop\МАМА\КОЛПИНО\800_326622ba0c9896a7c391c36f9638b04d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76672"/>
            <a:ext cx="3629590" cy="5112568"/>
          </a:xfrm>
          <a:prstGeom prst="rect">
            <a:avLst/>
          </a:prstGeom>
          <a:noFill/>
        </p:spPr>
      </p:pic>
      <p:pic>
        <p:nvPicPr>
          <p:cNvPr id="11266" name="Picture 2" descr="http://avtopomosh911.ru/pics/kolpino_evakuator000002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4464496" cy="25282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24128" y="6165304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Ижорский завод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amochka\Desktop\МАМА\КОЛПИНО\5-CIp5ixVSU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619268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amochka\Desktop\МАМА\КОЛПИНО\80_big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09498" cy="619268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Mamochka\Desktop\МАМА\КОЛПИНО\22880d0a0efa1554[1].jpg"/>
          <p:cNvPicPr>
            <a:picLocks noChangeAspect="1" noChangeArrowheads="1"/>
          </p:cNvPicPr>
          <p:nvPr/>
        </p:nvPicPr>
        <p:blipFill>
          <a:blip r:embed="rId2" cstate="print"/>
          <a:srcRect l="10169" t="19318" r="7627" b="12500"/>
          <a:stretch>
            <a:fillRect/>
          </a:stretch>
        </p:blipFill>
        <p:spPr bwMode="auto">
          <a:xfrm>
            <a:off x="395536" y="404664"/>
            <a:ext cx="8424936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60</Words>
  <Application>Microsoft Office PowerPoint</Application>
  <PresentationFormat>Экран (4:3)</PresentationFormat>
  <Paragraphs>17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Mamochka</dc:creator>
  <cp:lastModifiedBy>Mamochka</cp:lastModifiedBy>
  <cp:revision>32</cp:revision>
  <dcterms:created xsi:type="dcterms:W3CDTF">2014-09-07T18:18:31Z</dcterms:created>
  <dcterms:modified xsi:type="dcterms:W3CDTF">2016-11-26T20:01:08Z</dcterms:modified>
</cp:coreProperties>
</file>