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3" r:id="rId4"/>
    <p:sldId id="265" r:id="rId5"/>
    <p:sldId id="262" r:id="rId6"/>
    <p:sldId id="260" r:id="rId7"/>
    <p:sldId id="277" r:id="rId8"/>
    <p:sldId id="276" r:id="rId9"/>
    <p:sldId id="278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3CC48C-C438-4858-9B50-E8879E8E0078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007011-55C9-4D69-9177-79400BFCD9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548680"/>
            <a:ext cx="5464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 «Предметно-развивающая среда в группе для</a:t>
            </a:r>
            <a:br>
              <a:rPr lang="ru-RU" b="1" i="1" dirty="0"/>
            </a:br>
            <a:r>
              <a:rPr lang="ru-RU" b="1" i="1" dirty="0"/>
              <a:t>                        ознакомления детей с основами ОБЖ»</a:t>
            </a:r>
            <a:br>
              <a:rPr lang="ru-RU" b="1" i="1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4262" y="410180"/>
            <a:ext cx="79928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вашего ребенка»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3" y="2132856"/>
            <a:ext cx="5328592" cy="3765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5301208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68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10" y="150805"/>
            <a:ext cx="2166017" cy="31104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39" y="198913"/>
            <a:ext cx="2299420" cy="30142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667198"/>
            <a:ext cx="1962150" cy="2990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904067"/>
            <a:ext cx="2727960" cy="35996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34909"/>
            <a:ext cx="2193032" cy="29825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90780" y="490495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7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396" y="3046044"/>
            <a:ext cx="4896544" cy="37071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88640"/>
            <a:ext cx="80648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семьи, а в особенности детей имеет очень важное значение.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ежедневное общение со своим ребенком вы узнаете о проблемах и вопросах, которые волнуют его и, решая с ним его проблемы, помогаете ему научиться правильно вести себя в той или иной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840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869"/>
            <a:ext cx="9144000" cy="6858000"/>
          </a:xfrm>
          <a:prstGeom prst="rect">
            <a:avLst/>
          </a:prstGeom>
        </p:spPr>
      </p:pic>
      <p:pic>
        <p:nvPicPr>
          <p:cNvPr id="3" name="Picture 6" descr="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70977"/>
            <a:ext cx="4220931" cy="3920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7" y="342347"/>
            <a:ext cx="3960440" cy="3650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274077"/>
            <a:ext cx="4200012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Охранять жизнь детей - это просто проявлять здравый смысл!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 Помните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, что Ваш малыш взрослеет и забот, ответственности за его жизнь и здоровье с каждым днём прибавляется</a:t>
            </a:r>
            <a:r>
              <a:rPr lang="ru-RU" altLang="ru-RU" sz="2400" dirty="0">
                <a:solidFill>
                  <a:srgbClr val="C00000"/>
                </a:solidFill>
                <a:latin typeface="Times New Roman" pitchFamily="18" charset="0"/>
              </a:rPr>
              <a:t>!</a:t>
            </a:r>
            <a:r>
              <a:rPr lang="ru-RU" altLang="ru-RU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 smtClean="0">
                <a:latin typeface="Times New Roman" pitchFamily="18" charset="0"/>
              </a:rPr>
              <a:t> </a:t>
            </a:r>
            <a:endParaRPr lang="ru-RU" altLang="ru-RU" dirty="0"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1537" y="4149080"/>
            <a:ext cx="42484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Помогите ребёнку удовлетворить его познавательный интерес к окружающему миру, создав все необходимые условия безопасной жизнедеятельности.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68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8" descr="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041900" cy="457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 descr="F:\безопасность\224164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9217" y="2996952"/>
            <a:ext cx="3060681" cy="3320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56793" y="332656"/>
            <a:ext cx="35898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Объясните ребенку, почему нельзя открывать дверь незнакомым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людям и общаться с ними на улице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76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6" descr="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73" y="188640"/>
            <a:ext cx="3533397" cy="464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15" descr="0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75498"/>
            <a:ext cx="3560440" cy="4132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65" y="4815605"/>
            <a:ext cx="45365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Все эти опасные предметы должны лежать в недоступном для детей месте.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548680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Всегда надёжно запирайте лекарства и всё, что может оказаться ядовитым для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ребёнка  </a:t>
            </a:r>
            <a:endParaRPr lang="ru-RU" alt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83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8" descr="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05" y="188640"/>
            <a:ext cx="4405495" cy="401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1" descr="6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742" y="2895599"/>
            <a:ext cx="32004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6762" y="22385"/>
            <a:ext cx="32403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Расскажите ребенку, почему нельзя баловаться со спичками, свечами, зажигалками, петардами и бенгальскими огнями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933" y="4777556"/>
            <a:ext cx="3870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 ребенка с номерами телефонов служб спасения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2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2" descr="C:\Users\Наталья\Desktop\6261706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06080"/>
            <a:ext cx="4364452" cy="3717032"/>
          </a:xfrm>
          <a:prstGeom prst="rect">
            <a:avLst/>
          </a:prstGeom>
          <a:noFill/>
        </p:spPr>
      </p:pic>
      <p:pic>
        <p:nvPicPr>
          <p:cNvPr id="5" name="Picture 3" descr="C:\Users\Наталья\Desktop\child-on-bik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2656"/>
            <a:ext cx="4608512" cy="3573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76012" y="188640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любит кататься на велосипеде или роликовых коньках расскажите, где это можно делать и обязательно напомните основные правила безопасности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551" y="4021583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 ребенку, что дорогу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переходить только с взрослыми, держась за руку взрослого;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дорогу надо по переходу спокойным шагом</a:t>
            </a:r>
          </a:p>
        </p:txBody>
      </p:sp>
    </p:spTree>
    <p:extLst>
      <p:ext uri="{BB962C8B-B14F-4D97-AF65-F5344CB8AC3E}">
        <p14:creationId xmlns:p14="http://schemas.microsoft.com/office/powerpoint/2010/main" val="10833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3350981" cy="50599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284984"/>
            <a:ext cx="5004048" cy="32526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968" y="404664"/>
            <a:ext cx="44999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ебенку об основных правилах поведения в общественном транспорте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3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52" y="2420888"/>
            <a:ext cx="5436096" cy="40770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71700" y="260648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пользуйтесь специальным детским автомобильным креслом !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3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361</TotalTime>
  <Words>230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59</cp:revision>
  <dcterms:created xsi:type="dcterms:W3CDTF">2015-12-05T17:29:06Z</dcterms:created>
  <dcterms:modified xsi:type="dcterms:W3CDTF">2016-11-26T17:08:48Z</dcterms:modified>
</cp:coreProperties>
</file>