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72" r:id="rId14"/>
    <p:sldId id="269" r:id="rId15"/>
    <p:sldId id="270" r:id="rId16"/>
    <p:sldId id="271" r:id="rId17"/>
    <p:sldId id="279" r:id="rId18"/>
    <p:sldId id="273" r:id="rId19"/>
    <p:sldId id="274" r:id="rId20"/>
    <p:sldId id="275" r:id="rId21"/>
    <p:sldId id="276" r:id="rId22"/>
    <p:sldId id="277" r:id="rId23"/>
    <p:sldId id="278" r:id="rId24"/>
    <p:sldId id="265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883" autoAdjust="0"/>
    <p:restoredTop sz="94660"/>
  </p:normalViewPr>
  <p:slideViewPr>
    <p:cSldViewPr>
      <p:cViewPr varScale="1">
        <p:scale>
          <a:sx n="73" d="100"/>
          <a:sy n="73" d="100"/>
        </p:scale>
        <p:origin x="-17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F9F44-E821-4D9C-8788-61E2C99B8E44}" type="datetimeFigureOut">
              <a:rPr lang="ru-RU" smtClean="0"/>
              <a:pPr/>
              <a:t>01.02.2014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55BF0-34A2-4965-9660-EC73DE2081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F9F44-E821-4D9C-8788-61E2C99B8E44}" type="datetimeFigureOut">
              <a:rPr lang="ru-RU" smtClean="0"/>
              <a:pPr/>
              <a:t>01.02.2014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55BF0-34A2-4965-9660-EC73DE2081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F9F44-E821-4D9C-8788-61E2C99B8E44}" type="datetimeFigureOut">
              <a:rPr lang="ru-RU" smtClean="0"/>
              <a:pPr/>
              <a:t>01.02.2014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55BF0-34A2-4965-9660-EC73DE2081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F9F44-E821-4D9C-8788-61E2C99B8E44}" type="datetimeFigureOut">
              <a:rPr lang="ru-RU" smtClean="0"/>
              <a:pPr/>
              <a:t>01.02.2014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55BF0-34A2-4965-9660-EC73DE2081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F9F44-E821-4D9C-8788-61E2C99B8E44}" type="datetimeFigureOut">
              <a:rPr lang="ru-RU" smtClean="0"/>
              <a:pPr/>
              <a:t>01.02.2014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55BF0-34A2-4965-9660-EC73DE2081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F9F44-E821-4D9C-8788-61E2C99B8E44}" type="datetimeFigureOut">
              <a:rPr lang="ru-RU" smtClean="0"/>
              <a:pPr/>
              <a:t>01.02.2014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55BF0-34A2-4965-9660-EC73DE2081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F9F44-E821-4D9C-8788-61E2C99B8E44}" type="datetimeFigureOut">
              <a:rPr lang="ru-RU" smtClean="0"/>
              <a:pPr/>
              <a:t>01.02.2014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55BF0-34A2-4965-9660-EC73DE2081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F9F44-E821-4D9C-8788-61E2C99B8E44}" type="datetimeFigureOut">
              <a:rPr lang="ru-RU" smtClean="0"/>
              <a:pPr/>
              <a:t>01.02.2014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55BF0-34A2-4965-9660-EC73DE2081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F9F44-E821-4D9C-8788-61E2C99B8E44}" type="datetimeFigureOut">
              <a:rPr lang="ru-RU" smtClean="0"/>
              <a:pPr/>
              <a:t>01.02.2014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55BF0-34A2-4965-9660-EC73DE2081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F9F44-E821-4D9C-8788-61E2C99B8E44}" type="datetimeFigureOut">
              <a:rPr lang="ru-RU" smtClean="0"/>
              <a:pPr/>
              <a:t>01.02.2014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55BF0-34A2-4965-9660-EC73DE2081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F9F44-E821-4D9C-8788-61E2C99B8E44}" type="datetimeFigureOut">
              <a:rPr lang="ru-RU" smtClean="0"/>
              <a:pPr/>
              <a:t>01.02.2014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55BF0-34A2-4965-9660-EC73DE2081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7F9F44-E821-4D9C-8788-61E2C99B8E44}" type="datetimeFigureOut">
              <a:rPr lang="ru-RU" smtClean="0"/>
              <a:pPr/>
              <a:t>01.02.2014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55BF0-34A2-4965-9660-EC73DE2081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2"/>
            <a:ext cx="7815290" cy="178595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143248"/>
            <a:ext cx="6400800" cy="24955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93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32418" cy="699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49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85321" cy="6963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4" y="1166"/>
            <a:ext cx="9142446" cy="6856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" y="1166"/>
            <a:ext cx="9142445" cy="6856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286908" cy="6965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772400" cy="2814656"/>
          </a:xfrm>
        </p:spPr>
        <p:txBody>
          <a:bodyPr>
            <a:noAutofit/>
          </a:bodyPr>
          <a:lstStyle/>
          <a:p>
            <a:r>
              <a:rPr lang="ru-RU" sz="9600" b="1" i="1" u="sng" dirty="0" smtClean="0"/>
              <a:t>Спортсмены Республики Коми</a:t>
            </a:r>
            <a:endParaRPr lang="ru-RU" sz="9600" b="1" i="1" u="sng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14678" y="357166"/>
            <a:ext cx="5786478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- Заслуженный мастер спорта СССР</a:t>
            </a:r>
            <a:br>
              <a:rPr lang="ru-RU" sz="2800" dirty="0" smtClean="0"/>
            </a:br>
            <a:r>
              <a:rPr lang="ru-RU" sz="2800" dirty="0" smtClean="0"/>
              <a:t>- Четырехкратная Олимпийская чемпионка 1976, 1980, 1992 годов</a:t>
            </a:r>
            <a:br>
              <a:rPr lang="ru-RU" sz="2800" dirty="0" smtClean="0"/>
            </a:br>
            <a:r>
              <a:rPr lang="ru-RU" sz="2800" dirty="0" smtClean="0"/>
              <a:t>- Участница пяти Олимпийских игр 1976, 1980, 1984, 1988, 1992 годов</a:t>
            </a:r>
            <a:br>
              <a:rPr lang="ru-RU" sz="2800" dirty="0" smtClean="0"/>
            </a:br>
            <a:r>
              <a:rPr lang="ru-RU" sz="2800" dirty="0" smtClean="0"/>
              <a:t>- Семикратная Чемпионка Мира</a:t>
            </a:r>
            <a:br>
              <a:rPr lang="ru-RU" sz="2800" dirty="0" smtClean="0"/>
            </a:br>
            <a:r>
              <a:rPr lang="ru-RU" sz="2800" dirty="0" smtClean="0"/>
              <a:t>- Обладатель Кубка </a:t>
            </a:r>
            <a:r>
              <a:rPr lang="ru-RU" sz="2800" dirty="0" smtClean="0"/>
              <a:t>Мира  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Users\User\Desktop\sport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2574072" cy="398981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14348" y="4745120"/>
            <a:ext cx="80010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Сметанина Раиса Петровна </a:t>
            </a:r>
            <a:r>
              <a:rPr lang="ru-RU" dirty="0" smtClean="0"/>
              <a:t>(лыжные гонки)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85.rkomi.ru/img/sport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2714644" cy="35719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428992" y="500042"/>
            <a:ext cx="571500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2400" dirty="0" smtClean="0"/>
              <a:t>Заслуженный </a:t>
            </a:r>
            <a:r>
              <a:rPr lang="ru-RU" sz="2400" dirty="0" smtClean="0"/>
              <a:t>мастер спорта СССР</a:t>
            </a:r>
            <a:br>
              <a:rPr lang="ru-RU" sz="2400" dirty="0" smtClean="0"/>
            </a:br>
            <a:r>
              <a:rPr lang="ru-RU" sz="2400" dirty="0" smtClean="0"/>
              <a:t>- Заслуженный Тренер России</a:t>
            </a:r>
            <a:br>
              <a:rPr lang="ru-RU" sz="2400" dirty="0" smtClean="0"/>
            </a:br>
            <a:r>
              <a:rPr lang="ru-RU" sz="2400" dirty="0" smtClean="0"/>
              <a:t>- Олимпийский чемпион 1980 </a:t>
            </a:r>
            <a:r>
              <a:rPr lang="ru-RU" sz="2400" dirty="0" smtClean="0"/>
              <a:t>года</a:t>
            </a:r>
          </a:p>
          <a:p>
            <a:pPr>
              <a:buFontTx/>
              <a:buChar char="-"/>
            </a:pPr>
            <a:endParaRPr lang="ru-RU" sz="2400" dirty="0" smtClean="0"/>
          </a:p>
          <a:p>
            <a:pPr>
              <a:buFontTx/>
              <a:buChar char="-"/>
            </a:pPr>
            <a:endParaRPr lang="ru-RU" sz="2400" dirty="0" smtClean="0"/>
          </a:p>
          <a:p>
            <a:pPr>
              <a:buFontTx/>
              <a:buChar char="-"/>
            </a:pPr>
            <a:endParaRPr lang="ru-RU" sz="2400" dirty="0" smtClean="0"/>
          </a:p>
          <a:p>
            <a:pPr>
              <a:buFontTx/>
              <a:buChar char="-"/>
            </a:pPr>
            <a:endParaRPr lang="ru-RU" sz="2400" dirty="0" smtClean="0"/>
          </a:p>
          <a:p>
            <a:pPr>
              <a:buFontTx/>
              <a:buChar char="-"/>
            </a:pPr>
            <a:endParaRPr lang="ru-RU" sz="2400" dirty="0" smtClean="0"/>
          </a:p>
          <a:p>
            <a:pPr>
              <a:buFontTx/>
              <a:buChar char="-"/>
            </a:pPr>
            <a:endParaRPr lang="ru-RU" sz="24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3929066"/>
            <a:ext cx="83582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Рочев Василий Павлович (лыжные гонки)</a:t>
            </a:r>
            <a:endParaRPr lang="ru-RU" sz="32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94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85.rkomi.ru/img/sport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2597745" cy="371477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14678" y="428605"/>
            <a:ext cx="507209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- Мастер спорта международного класса</a:t>
            </a:r>
            <a:br>
              <a:rPr lang="ru-RU" sz="2400" dirty="0" smtClean="0"/>
            </a:br>
            <a:r>
              <a:rPr lang="ru-RU" sz="2400" dirty="0" smtClean="0"/>
              <a:t>- Участник Олимпийских Игр 2006 года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4406262"/>
            <a:ext cx="83582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Артеев Иван Николаевич (лыжные гонки)</a:t>
            </a:r>
            <a:endParaRPr lang="ru-RU" sz="3200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85.rkomi.ru/img/sport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9533" y="214290"/>
            <a:ext cx="2857518" cy="400052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868" y="428604"/>
            <a:ext cx="471490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- Мастер спорта России</a:t>
            </a:r>
            <a:br>
              <a:rPr lang="ru-RU" sz="2800" dirty="0" smtClean="0"/>
            </a:br>
            <a:r>
              <a:rPr lang="ru-RU" sz="2800" dirty="0" smtClean="0"/>
              <a:t>- Чемпион России 2006 года</a:t>
            </a:r>
            <a:br>
              <a:rPr lang="ru-RU" sz="2800" dirty="0" smtClean="0"/>
            </a:br>
            <a:r>
              <a:rPr lang="ru-RU" sz="2800" dirty="0" smtClean="0"/>
              <a:t>- Пятикратный призер чемпионатов России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4620574"/>
            <a:ext cx="8501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/>
              <a:t>Батиев</a:t>
            </a:r>
            <a:r>
              <a:rPr lang="ru-RU" sz="2400" dirty="0" smtClean="0"/>
              <a:t> Валерий Александрович (тяжелая атлетика)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85.rkomi.ru/img/sport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2732860" cy="407196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00430" y="571480"/>
            <a:ext cx="471490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- Заслуженный мастер спорта России</a:t>
            </a:r>
            <a:br>
              <a:rPr lang="ru-RU" sz="2400" dirty="0" smtClean="0"/>
            </a:br>
            <a:r>
              <a:rPr lang="ru-RU" sz="2400" dirty="0" smtClean="0"/>
              <a:t>- Чемпион Мира 2005 года</a:t>
            </a:r>
            <a:br>
              <a:rPr lang="ru-RU" sz="2400" dirty="0" smtClean="0"/>
            </a:br>
            <a:r>
              <a:rPr lang="ru-RU" sz="2400" dirty="0" smtClean="0"/>
              <a:t>- Неоднократный Чемпион России</a:t>
            </a:r>
            <a:br>
              <a:rPr lang="ru-RU" sz="2400" dirty="0" smtClean="0"/>
            </a:br>
            <a:r>
              <a:rPr lang="ru-RU" sz="2400" dirty="0" smtClean="0"/>
              <a:t>- Участник Олимпийских Игр 2002 года</a:t>
            </a:r>
            <a:br>
              <a:rPr lang="ru-RU" sz="2400" dirty="0" smtClean="0"/>
            </a:br>
            <a:r>
              <a:rPr lang="ru-RU" sz="2400" dirty="0" smtClean="0"/>
              <a:t>- Бронзовый призер Олимпийских Игр 2006 года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4721662"/>
            <a:ext cx="82868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       Рочев </a:t>
            </a:r>
            <a:r>
              <a:rPr lang="ru-RU" sz="2800" dirty="0" smtClean="0"/>
              <a:t>Василий Васильевич (лыжные гонки)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Вокуев Ермил Михайлович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422088" cy="3857628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929189" y="500042"/>
          <a:ext cx="2500330" cy="3510976"/>
        </p:xfrm>
        <a:graphic>
          <a:graphicData uri="http://schemas.openxmlformats.org/drawingml/2006/table">
            <a:tbl>
              <a:tblPr/>
              <a:tblGrid>
                <a:gridCol w="1182819"/>
                <a:gridCol w="1317511"/>
              </a:tblGrid>
              <a:tr h="409614"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Helvetica Neue"/>
                        </a:rPr>
                        <a:t>Дата рождения</a:t>
                      </a:r>
                    </a:p>
                  </a:txBody>
                  <a:tcPr marL="47256" marR="47256" marT="23628" marB="2362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E0E9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>
                          <a:latin typeface="Helvetica Neue"/>
                        </a:rPr>
                        <a:t>29.03.1992</a:t>
                      </a:r>
                    </a:p>
                  </a:txBody>
                  <a:tcPr marL="47256" marR="47256" marT="23628" marB="2362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E0E9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36260"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Helvetica Neue"/>
                        </a:rPr>
                        <a:t>Спортивное или почетное спортивное звание</a:t>
                      </a:r>
                    </a:p>
                  </a:txBody>
                  <a:tcPr marL="47256" marR="47256" marT="23628" marB="23628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0E9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0E9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>
                          <a:latin typeface="Helvetica Neue"/>
                        </a:rPr>
                        <a:t>Мастер спорта России</a:t>
                      </a:r>
                    </a:p>
                  </a:txBody>
                  <a:tcPr marL="47256" marR="47256" marT="23628" marB="23628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0E9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0E9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36260">
                <a:tc>
                  <a:txBody>
                    <a:bodyPr/>
                    <a:lstStyle/>
                    <a:p>
                      <a:r>
                        <a:rPr lang="ru-RU" sz="1100" dirty="0" err="1">
                          <a:latin typeface="Helvetica Neue"/>
                        </a:rPr>
                        <a:t>Физкультурно</a:t>
                      </a:r>
                      <a:r>
                        <a:rPr lang="ru-RU" sz="1100" dirty="0">
                          <a:latin typeface="Helvetica Neue"/>
                        </a:rPr>
                        <a:t> спортивное общество, ФОИВ</a:t>
                      </a:r>
                    </a:p>
                  </a:txBody>
                  <a:tcPr marL="47256" marR="47256" marT="23628" marB="23628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0E9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0E9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>
                        <a:latin typeface="Helvetica Neue"/>
                      </a:endParaRPr>
                    </a:p>
                  </a:txBody>
                  <a:tcPr marL="47256" marR="47256" marT="23628" marB="23628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0E9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0E9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9614">
                <a:tc>
                  <a:txBody>
                    <a:bodyPr/>
                    <a:lstStyle/>
                    <a:p>
                      <a:r>
                        <a:rPr lang="ru-RU" sz="1100">
                          <a:latin typeface="Helvetica Neue"/>
                        </a:rPr>
                        <a:t>Субъект РФ, город</a:t>
                      </a:r>
                    </a:p>
                  </a:txBody>
                  <a:tcPr marL="47256" marR="47256" marT="23628" marB="23628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0E9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0E9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>
                        <a:latin typeface="Helvetica Neue"/>
                      </a:endParaRPr>
                    </a:p>
                  </a:txBody>
                  <a:tcPr marL="47256" marR="47256" marT="23628" marB="23628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0E9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0E9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9614">
                <a:tc>
                  <a:txBody>
                    <a:bodyPr/>
                    <a:lstStyle/>
                    <a:p>
                      <a:r>
                        <a:rPr lang="ru-RU" sz="1100">
                          <a:latin typeface="Helvetica Neue"/>
                        </a:rPr>
                        <a:t>Федеральный округ РФ</a:t>
                      </a:r>
                    </a:p>
                  </a:txBody>
                  <a:tcPr marL="47256" marR="47256" marT="23628" marB="23628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0E9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0E9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b="1" dirty="0">
                        <a:latin typeface="Helvetica Neue"/>
                      </a:endParaRPr>
                    </a:p>
                  </a:txBody>
                  <a:tcPr marL="47256" marR="47256" marT="23628" marB="23628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0E9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0E9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9614">
                <a:tc>
                  <a:txBody>
                    <a:bodyPr/>
                    <a:lstStyle/>
                    <a:p>
                      <a:r>
                        <a:rPr lang="ru-RU" sz="1100">
                          <a:latin typeface="Helvetica Neue"/>
                        </a:rPr>
                        <a:t>Личный тренер</a:t>
                      </a:r>
                    </a:p>
                  </a:txBody>
                  <a:tcPr marL="47256" marR="47256" marT="23628" marB="23628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0E9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0E9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err="1">
                          <a:latin typeface="Helvetica Neue"/>
                        </a:rPr>
                        <a:t>Нутрихин</a:t>
                      </a:r>
                      <a:r>
                        <a:rPr lang="ru-RU" sz="1100" b="1" dirty="0">
                          <a:latin typeface="Helvetica Neue"/>
                        </a:rPr>
                        <a:t> А.В.</a:t>
                      </a:r>
                    </a:p>
                  </a:txBody>
                  <a:tcPr marL="47256" marR="47256" marT="23628" marB="23628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0E9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0E9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71472" y="4429132"/>
            <a:ext cx="664373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Родился 29 марта 1992 года в </a:t>
            </a:r>
            <a:r>
              <a:rPr lang="ru-RU" dirty="0" err="1" smtClean="0"/>
              <a:t>Ижемском</a:t>
            </a:r>
            <a:r>
              <a:rPr lang="ru-RU" dirty="0" smtClean="0"/>
              <a:t> районе дер. Гам, Республики Коми.</a:t>
            </a:r>
          </a:p>
          <a:p>
            <a:r>
              <a:rPr lang="ru-RU" dirty="0" smtClean="0"/>
              <a:t>Первый тренер Ануфриев Алексей Алексеевич. В 2010 году поступил в Академию права и управления федеральной службы исполнения и наказания г.Рязань.</a:t>
            </a:r>
          </a:p>
          <a:p>
            <a:r>
              <a:rPr lang="ru-RU" dirty="0" smtClean="0"/>
              <a:t>С 2011 года спортсмен-инструктор ГАУ РК «Центр спортивной подготовки сборных команд», личный тренер </a:t>
            </a:r>
            <a:r>
              <a:rPr lang="ru-RU" dirty="0" err="1" smtClean="0"/>
              <a:t>Нутрихин</a:t>
            </a:r>
            <a:r>
              <a:rPr lang="ru-RU" dirty="0" smtClean="0"/>
              <a:t> Андрей Владимирович.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5929353"/>
          </a:xfrm>
        </p:spPr>
        <p:txBody>
          <a:bodyPr>
            <a:normAutofit/>
          </a:bodyPr>
          <a:lstStyle/>
          <a:p>
            <a:r>
              <a:rPr lang="ru-RU" dirty="0" smtClean="0"/>
              <a:t>Презентация выполнена воспитателем МБОУ «</a:t>
            </a:r>
            <a:r>
              <a:rPr lang="ru-RU" dirty="0" err="1" smtClean="0"/>
              <a:t>Диюрская</a:t>
            </a:r>
            <a:r>
              <a:rPr lang="ru-RU" dirty="0" smtClean="0"/>
              <a:t> ООШ»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6600" dirty="0" smtClean="0"/>
              <a:t>Ануфриевой </a:t>
            </a:r>
            <a:r>
              <a:rPr lang="ru-RU" sz="6600" dirty="0" smtClean="0"/>
              <a:t>Л.В.</a:t>
            </a:r>
            <a:endParaRPr lang="ru-RU" sz="6600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9118" y="0"/>
            <a:ext cx="926311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8154" y="0"/>
            <a:ext cx="9192153" cy="6894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35759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802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1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</TotalTime>
  <Words>154</Words>
  <Application>Microsoft Office PowerPoint</Application>
  <PresentationFormat>Экран (4:3)</PresentationFormat>
  <Paragraphs>30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Спортсмены Республики Коми</vt:lpstr>
      <vt:lpstr>Слайд 18</vt:lpstr>
      <vt:lpstr>Слайд 19</vt:lpstr>
      <vt:lpstr>Слайд 20</vt:lpstr>
      <vt:lpstr>Слайд 21</vt:lpstr>
      <vt:lpstr>Слайд 22</vt:lpstr>
      <vt:lpstr>Слайд 23</vt:lpstr>
      <vt:lpstr>Презентация выполнена воспитателем МБОУ «Диюрская ООШ»  Ануфриевой Л.В.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9</cp:revision>
  <dcterms:created xsi:type="dcterms:W3CDTF">2014-01-10T09:16:44Z</dcterms:created>
  <dcterms:modified xsi:type="dcterms:W3CDTF">2014-02-01T17:07:50Z</dcterms:modified>
</cp:coreProperties>
</file>