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57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9E87BA6-D359-4657-B5A4-5AE287CC6096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592C8B-1020-4345-87C3-B75A5D10CD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Осень в картинах русских художниках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bingskee.com/images/56086f16331fd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3200400"/>
            <a:ext cx="7620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25144"/>
            <a:ext cx="1872208" cy="18886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78313"/>
            <a:ext cx="1944216" cy="163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28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Шишкин Иван Иванович</a:t>
            </a:r>
            <a:br>
              <a:rPr lang="ru-RU" sz="3200" dirty="0" smtClean="0"/>
            </a:br>
            <a:r>
              <a:rPr lang="ru-RU" sz="3200" dirty="0" smtClean="0"/>
              <a:t>«Ранняя осень»</a:t>
            </a:r>
            <a:endParaRPr lang="ru-RU" sz="3200" dirty="0"/>
          </a:p>
        </p:txBody>
      </p:sp>
      <p:pic>
        <p:nvPicPr>
          <p:cNvPr id="5122" name="Picture 2" descr="Шишкин Иван Иванович - Ранняя осень (1000х713). Нажмите для просмотра в полный размер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77686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9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Василий Поленов</a:t>
            </a:r>
            <a:br>
              <a:rPr lang="ru-RU" sz="3200" dirty="0" smtClean="0"/>
            </a:br>
            <a:r>
              <a:rPr lang="ru-RU" sz="3200" dirty="0" smtClean="0"/>
              <a:t>«Золотая осень»</a:t>
            </a:r>
            <a:endParaRPr lang="ru-RU" sz="3200" dirty="0"/>
          </a:p>
        </p:txBody>
      </p:sp>
      <p:pic>
        <p:nvPicPr>
          <p:cNvPr id="1026" name="Picture 2" descr="http://www.tanais.info/polenov/poleno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376865" cy="487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10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Исаак Ильич Левитан</a:t>
            </a:r>
            <a:br>
              <a:rPr lang="ru-RU" sz="3200" dirty="0" smtClean="0"/>
            </a:br>
            <a:r>
              <a:rPr lang="ru-RU" sz="3200" dirty="0" smtClean="0"/>
              <a:t>«Золотая осень»</a:t>
            </a:r>
            <a:endParaRPr lang="ru-RU" sz="3200" dirty="0"/>
          </a:p>
        </p:txBody>
      </p:sp>
      <p:pic>
        <p:nvPicPr>
          <p:cNvPr id="2050" name="Picture 2" descr="Золотая осень (И.Левитан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84887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97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Алексей Саврасов</a:t>
            </a:r>
            <a:br>
              <a:rPr lang="ru-RU" sz="3200" dirty="0" smtClean="0"/>
            </a:br>
            <a:r>
              <a:rPr lang="ru-RU" sz="3200" dirty="0" smtClean="0"/>
              <a:t>«Поздняя осень»</a:t>
            </a:r>
            <a:endParaRPr lang="ru-RU" sz="3200" dirty="0"/>
          </a:p>
        </p:txBody>
      </p:sp>
      <p:pic>
        <p:nvPicPr>
          <p:cNvPr id="3074" name="Picture 2" descr="картины осени известных худож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848872" cy="475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57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Исаак Ильич Левитан</a:t>
            </a:r>
            <a:br>
              <a:rPr lang="ru-RU" sz="3200" dirty="0" smtClean="0"/>
            </a:br>
            <a:r>
              <a:rPr lang="ru-RU" sz="3200" dirty="0" smtClean="0"/>
              <a:t>«Поздняя осень»</a:t>
            </a:r>
            <a:endParaRPr lang="ru-RU" sz="3200" dirty="0"/>
          </a:p>
        </p:txBody>
      </p:sp>
      <p:pic>
        <p:nvPicPr>
          <p:cNvPr id="4098" name="Picture 2" descr="Поздняя осень. 1894-1898. Исаак Ильич Левит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992888" cy="479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29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421123.vk.me/v421123260/4111/FHWpi2-6e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3367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42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18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Осень в картинах русских художниках</vt:lpstr>
      <vt:lpstr>Шишкин Иван Иванович «Ранняя осень»</vt:lpstr>
      <vt:lpstr>Василий Поленов «Золотая осень»</vt:lpstr>
      <vt:lpstr>Исаак Ильич Левитан «Золотая осень»</vt:lpstr>
      <vt:lpstr>Алексей Саврасов «Поздняя осень»</vt:lpstr>
      <vt:lpstr>Исаак Ильич Левитан «Поздняя осень»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7</cp:revision>
  <dcterms:created xsi:type="dcterms:W3CDTF">2015-11-22T12:04:50Z</dcterms:created>
  <dcterms:modified xsi:type="dcterms:W3CDTF">2015-11-22T14:24:06Z</dcterms:modified>
</cp:coreProperties>
</file>