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76" r:id="rId3"/>
    <p:sldId id="277" r:id="rId4"/>
    <p:sldId id="284" r:id="rId5"/>
    <p:sldId id="278" r:id="rId6"/>
    <p:sldId id="279" r:id="rId7"/>
    <p:sldId id="280" r:id="rId8"/>
    <p:sldId id="28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CCFFFF"/>
    <a:srgbClr val="FF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29" autoAdjust="0"/>
    <p:restoredTop sz="94660"/>
  </p:normalViewPr>
  <p:slideViewPr>
    <p:cSldViewPr>
      <p:cViewPr varScale="1">
        <p:scale>
          <a:sx n="41" d="100"/>
          <a:sy n="41" d="100"/>
        </p:scale>
        <p:origin x="-1290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49D8-A0FE-4390-9FB9-5E1481D7FFEB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1CFA0-8938-462B-8C53-45E51455E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49D8-A0FE-4390-9FB9-5E1481D7FFEB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1CFA0-8938-462B-8C53-45E51455E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49D8-A0FE-4390-9FB9-5E1481D7FFEB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1CFA0-8938-462B-8C53-45E51455E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49D8-A0FE-4390-9FB9-5E1481D7FFEB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1CFA0-8938-462B-8C53-45E51455E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49D8-A0FE-4390-9FB9-5E1481D7FFEB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1CFA0-8938-462B-8C53-45E51455E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49D8-A0FE-4390-9FB9-5E1481D7FFEB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1CFA0-8938-462B-8C53-45E51455E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49D8-A0FE-4390-9FB9-5E1481D7FFEB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1CFA0-8938-462B-8C53-45E51455E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49D8-A0FE-4390-9FB9-5E1481D7FFEB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1CFA0-8938-462B-8C53-45E51455E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49D8-A0FE-4390-9FB9-5E1481D7FFEB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1CFA0-8938-462B-8C53-45E51455E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49D8-A0FE-4390-9FB9-5E1481D7FFEB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1CFA0-8938-462B-8C53-45E51455E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49D8-A0FE-4390-9FB9-5E1481D7FFEB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1CFA0-8938-462B-8C53-45E51455E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649D8-A0FE-4390-9FB9-5E1481D7FFEB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1CFA0-8938-462B-8C53-45E51455E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ПРОЕКТ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542926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Шабаевой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Дарины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ученицы 3-В класса </a:t>
            </a:r>
          </a:p>
          <a:p>
            <a:pPr algn="ctr">
              <a:buNone/>
            </a:pPr>
            <a:r>
              <a:rPr lang="ru-RU" sz="4400" smtClean="0">
                <a:latin typeface="Times New Roman" pitchFamily="18" charset="0"/>
                <a:cs typeface="Times New Roman" pitchFamily="18" charset="0"/>
              </a:rPr>
              <a:t>МОУ </a:t>
            </a:r>
            <a:r>
              <a:rPr lang="ru-RU" sz="4400" smtClean="0">
                <a:latin typeface="Times New Roman" pitchFamily="18" charset="0"/>
                <a:cs typeface="Times New Roman" pitchFamily="18" charset="0"/>
              </a:rPr>
              <a:t>«Школа-гимназия </a:t>
            </a:r>
            <a:r>
              <a:rPr lang="ru-RU" sz="4400" smtClean="0"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4400" smtClean="0">
                <a:latin typeface="Times New Roman" pitchFamily="18" charset="0"/>
                <a:cs typeface="Times New Roman" pitchFamily="18" charset="0"/>
              </a:rPr>
              <a:t>6»  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на тему:</a:t>
            </a:r>
          </a:p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«Природа родного края»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00174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ПРИРОДА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542926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Природа – это всё, что нас окружает и не сделано руками человека. Она делится на живую и неживую.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14488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Разновидность природы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C:\Users\Моржа\Desktop\d9712e6f3127c4fe4d266d5241657d32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785926"/>
            <a:ext cx="9144000" cy="50720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СВЯЗЬ МЕЖДУ ЖИВОЙ И НЕЖИВОЙ ПРИРОДОЙ</a:t>
            </a:r>
            <a:endParaRPr lang="ru-RU" sz="2800" dirty="0"/>
          </a:p>
        </p:txBody>
      </p:sp>
      <p:pic>
        <p:nvPicPr>
          <p:cNvPr id="4" name="Picture 2" descr="C:\Users\Моржа\Desktop\23.02-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9144000" cy="5429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7161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Растения нашего края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C:\Users\Моржа\Desktop\img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1600200"/>
            <a:ext cx="91440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Животные нашего края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C:\Users\Моржа\Desktop\slide_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9143999" cy="5429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7161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УДИВИТЕЛЬНЫЙ ЖИВОТНЫЙ И РАСТИТЕЛЬНЫЙ МИР НАШЕГО КРАЯ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7" name="Picture 3" descr="C:\Users\Моржа\Desktop\0000767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571612"/>
            <a:ext cx="9144000" cy="5286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608</TotalTime>
  <Words>68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ПРОЕКТ</vt:lpstr>
      <vt:lpstr>ПРИРОДА</vt:lpstr>
      <vt:lpstr>Разновидность природы</vt:lpstr>
      <vt:lpstr>СВЯЗЬ МЕЖДУ ЖИВОЙ И НЕЖИВОЙ ПРИРОДОЙ</vt:lpstr>
      <vt:lpstr>Растения нашего края</vt:lpstr>
      <vt:lpstr>Животные нашего края</vt:lpstr>
      <vt:lpstr>УДИВИТЕЛЬНЫЙ ЖИВОТНЫЙ И РАСТИТЕЛЬНЫЙ МИР НАШЕГО КРАЯ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</dc:title>
  <dc:creator>Диана</dc:creator>
  <cp:lastModifiedBy>Ириша</cp:lastModifiedBy>
  <cp:revision>56</cp:revision>
  <dcterms:created xsi:type="dcterms:W3CDTF">2013-12-02T07:37:29Z</dcterms:created>
  <dcterms:modified xsi:type="dcterms:W3CDTF">2016-11-13T10:18:46Z</dcterms:modified>
</cp:coreProperties>
</file>