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0033CC"/>
    <a:srgbClr val="990099"/>
    <a:srgbClr val="009900"/>
    <a:srgbClr val="000066"/>
    <a:srgbClr val="33CC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6319-DD94-4987-BFDD-9EFDA65E9F14}" type="datetimeFigureOut">
              <a:rPr lang="ru-RU" smtClean="0"/>
              <a:pPr/>
              <a:t>27.04.2014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700808"/>
            <a:ext cx="3312368" cy="2736305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Много профессий на свете, друзья.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Кем же работает мама моя?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Чем занимается папа? Вопрос!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Должен узнать я об этом всерьёз!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Скоро я вырасту, стану большим.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Кем мне работать, с семьёю решим.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Важен и нужен работник любой,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детском саду нам расскажут с тобой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Чем занимаются повар, юрист,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Доктор, начальник, прораб и таксист,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такой химик, водитель, пилот.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знаниям новым шагаем вперёд!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733256"/>
            <a:ext cx="3563888" cy="112474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ГБДОУ детского сада № 67 Невского района Г. Санкт-Петербурга    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Л.В. Колобаева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Документы Людмилы\ДС\проффе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2267744" cy="2348880"/>
          </a:xfrm>
          <a:prstGeom prst="rect">
            <a:avLst/>
          </a:prstGeom>
          <a:noFill/>
        </p:spPr>
      </p:pic>
      <p:pic>
        <p:nvPicPr>
          <p:cNvPr id="1029" name="Picture 5" descr="D:\Документы Людмилы\ДС\проф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39752" cy="1761406"/>
          </a:xfrm>
          <a:prstGeom prst="rect">
            <a:avLst/>
          </a:prstGeom>
          <a:noFill/>
        </p:spPr>
      </p:pic>
      <p:pic>
        <p:nvPicPr>
          <p:cNvPr id="1030" name="Picture 6" descr="D:\Документы Людмилы\ДС\ппрофе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0"/>
            <a:ext cx="2520280" cy="1700808"/>
          </a:xfrm>
          <a:prstGeom prst="rect">
            <a:avLst/>
          </a:prstGeom>
          <a:noFill/>
        </p:spPr>
      </p:pic>
      <p:pic>
        <p:nvPicPr>
          <p:cNvPr id="1031" name="Picture 7" descr="D:\Документы Людмилы\ДС\ппр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772816"/>
            <a:ext cx="3275856" cy="3960440"/>
          </a:xfrm>
          <a:prstGeom prst="rect">
            <a:avLst/>
          </a:prstGeom>
          <a:noFill/>
        </p:spPr>
      </p:pic>
      <p:pic>
        <p:nvPicPr>
          <p:cNvPr id="1032" name="Picture 8" descr="D:\Документы Людмилы\ДС\професии.jpg"/>
          <p:cNvPicPr>
            <a:picLocks noChangeAspect="1" noChangeArrowheads="1"/>
          </p:cNvPicPr>
          <p:nvPr/>
        </p:nvPicPr>
        <p:blipFill>
          <a:blip r:embed="rId6" cstate="print"/>
          <a:srcRect l="2222" r="4444"/>
          <a:stretch>
            <a:fillRect/>
          </a:stretch>
        </p:blipFill>
        <p:spPr bwMode="auto">
          <a:xfrm>
            <a:off x="2267744" y="4437112"/>
            <a:ext cx="3384376" cy="2420888"/>
          </a:xfrm>
          <a:prstGeom prst="rect">
            <a:avLst/>
          </a:prstGeom>
          <a:noFill/>
        </p:spPr>
      </p:pic>
      <p:pic>
        <p:nvPicPr>
          <p:cNvPr id="1033" name="Picture 9" descr="D:\Документы Людмилы\ДС\пр мам.jpg"/>
          <p:cNvPicPr>
            <a:picLocks noChangeAspect="1" noChangeArrowheads="1"/>
          </p:cNvPicPr>
          <p:nvPr/>
        </p:nvPicPr>
        <p:blipFill>
          <a:blip r:embed="rId7" cstate="print"/>
          <a:srcRect l="2632" r="5263"/>
          <a:stretch>
            <a:fillRect/>
          </a:stretch>
        </p:blipFill>
        <p:spPr bwMode="auto">
          <a:xfrm>
            <a:off x="2411760" y="0"/>
            <a:ext cx="2664296" cy="1700808"/>
          </a:xfrm>
          <a:prstGeom prst="rect">
            <a:avLst/>
          </a:prstGeom>
          <a:noFill/>
        </p:spPr>
      </p:pic>
      <p:pic>
        <p:nvPicPr>
          <p:cNvPr id="1034" name="Picture 10" descr="D:\Документы Людмилы\ДС\пр пап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35627" y="0"/>
            <a:ext cx="1508373" cy="1844824"/>
          </a:xfrm>
          <a:prstGeom prst="rect">
            <a:avLst/>
          </a:prstGeom>
          <a:noFill/>
        </p:spPr>
      </p:pic>
      <p:pic>
        <p:nvPicPr>
          <p:cNvPr id="1035" name="Picture 11" descr="D:\Документы Людмилы\ДС\прроо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844824"/>
            <a:ext cx="262778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88024" cy="26369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Служат в полиции многие папы,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Оберегают наш с вами покой.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они папы: смелые папы.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Всех защитят своей сильной рукой.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Папа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Нигяр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папа Катюши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Нравится детям о подвигах слушать.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0" y="2924943"/>
            <a:ext cx="2411760" cy="7920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Документы Людмилы\ДС\проф поли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3491880" cy="4365104"/>
          </a:xfrm>
          <a:prstGeom prst="rect">
            <a:avLst/>
          </a:prstGeom>
          <a:noFill/>
        </p:spPr>
      </p:pic>
      <p:pic>
        <p:nvPicPr>
          <p:cNvPr id="6147" name="Picture 3" descr="D:\Документы Людмилы\ДС\проо полли.jpg"/>
          <p:cNvPicPr>
            <a:picLocks noChangeAspect="1" noChangeArrowheads="1"/>
          </p:cNvPicPr>
          <p:nvPr/>
        </p:nvPicPr>
        <p:blipFill>
          <a:blip r:embed="rId3" cstate="print"/>
          <a:srcRect l="21924" r="21293"/>
          <a:stretch>
            <a:fillRect/>
          </a:stretch>
        </p:blipFill>
        <p:spPr bwMode="auto">
          <a:xfrm>
            <a:off x="5868144" y="3284985"/>
            <a:ext cx="3275856" cy="3573015"/>
          </a:xfrm>
          <a:prstGeom prst="rect">
            <a:avLst/>
          </a:prstGeom>
          <a:noFill/>
        </p:spPr>
      </p:pic>
      <p:pic>
        <p:nvPicPr>
          <p:cNvPr id="6148" name="Picture 4" descr="D:\Документы Людмилы\ДС\про пол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4499992" cy="3284984"/>
          </a:xfrm>
          <a:prstGeom prst="rect">
            <a:avLst/>
          </a:prstGeom>
          <a:noFill/>
        </p:spPr>
      </p:pic>
      <p:pic>
        <p:nvPicPr>
          <p:cNvPr id="1026" name="Picture 2" descr="D:\Документы Людмилы\ДС\прооо по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3" y="2780928"/>
            <a:ext cx="2592289" cy="4077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0"/>
            <a:ext cx="5796136" cy="321297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Мамочкам Оскара, Вани, Максима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Знать все ЗАКОНЫ необходимо!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Надо решать им: кто прав, кто не прав,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Чашу весов над проблемой подняв.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Очень непросто судить, обвинять: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Верно решить: отпустить – наказать.</a:t>
            </a:r>
            <a:b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2530624" cy="17610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D:\Документы Людмилы\ДС\проф юрист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4" y="3429000"/>
            <a:ext cx="3440063" cy="3428999"/>
          </a:xfrm>
          <a:prstGeom prst="rect">
            <a:avLst/>
          </a:prstGeom>
          <a:noFill/>
        </p:spPr>
      </p:pic>
      <p:pic>
        <p:nvPicPr>
          <p:cNvPr id="7171" name="Picture 3" descr="D:\Документы Людмилы\ДС\проф юрис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0" y="2780928"/>
            <a:ext cx="3238500" cy="4077071"/>
          </a:xfrm>
          <a:prstGeom prst="rect">
            <a:avLst/>
          </a:prstGeom>
          <a:noFill/>
        </p:spPr>
      </p:pic>
      <p:pic>
        <p:nvPicPr>
          <p:cNvPr id="2050" name="Picture 2" descr="D:\Документы Людмилы\ДС\прроф юр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708920"/>
            <a:ext cx="2336279" cy="4149080"/>
          </a:xfrm>
          <a:prstGeom prst="rect">
            <a:avLst/>
          </a:prstGeom>
          <a:noFill/>
        </p:spPr>
      </p:pic>
      <p:pic>
        <p:nvPicPr>
          <p:cNvPr id="2051" name="Picture 3" descr="D:\Документы Людмилы\ДС\прооф юр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41987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30689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Пешеход, внимание,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автомобиль в пути!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 должен нам продукты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К обеду привезти!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Папы Маши, Вани,                   Ксюши                      Ксюши –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Водители внимательны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И правила дорожные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Знают обязательно!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9080"/>
            <a:ext cx="3106688" cy="19770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оф вод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3937695" cy="3356992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оф водитель.jpg"/>
          <p:cNvPicPr>
            <a:picLocks noChangeAspect="1" noChangeArrowheads="1"/>
          </p:cNvPicPr>
          <p:nvPr/>
        </p:nvPicPr>
        <p:blipFill>
          <a:blip r:embed="rId3" cstate="print"/>
          <a:srcRect t="5225" r="4415" b="24960"/>
          <a:stretch>
            <a:fillRect/>
          </a:stretch>
        </p:blipFill>
        <p:spPr bwMode="auto">
          <a:xfrm>
            <a:off x="5580112" y="0"/>
            <a:ext cx="3563888" cy="2924944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оф во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068960"/>
            <a:ext cx="5364088" cy="378904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 вод.jpg"/>
          <p:cNvPicPr>
            <a:picLocks noChangeAspect="1" noChangeArrowheads="1"/>
          </p:cNvPicPr>
          <p:nvPr/>
        </p:nvPicPr>
        <p:blipFill>
          <a:blip r:embed="rId5" cstate="print"/>
          <a:srcRect t="4762"/>
          <a:stretch>
            <a:fillRect/>
          </a:stretch>
        </p:blipFill>
        <p:spPr bwMode="auto">
          <a:xfrm>
            <a:off x="0" y="1268760"/>
            <a:ext cx="241176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5724128" cy="256490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Слесарь-ремонтник у Полюшки папа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Вот инструмент, вот костюм и станок .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Он ремонтирует всё поэтапно,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Нет ничего, что он сделать не смог!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Любая поломка исправлена будет,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 помощью к слесарю ходят все люди.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2026568" cy="2697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 с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3059832" cy="3573016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сл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636912"/>
            <a:ext cx="3528392" cy="4221088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оф сле.jpg"/>
          <p:cNvPicPr>
            <a:picLocks noChangeAspect="1" noChangeArrowheads="1"/>
          </p:cNvPicPr>
          <p:nvPr/>
        </p:nvPicPr>
        <p:blipFill>
          <a:blip r:embed="rId4" cstate="print"/>
          <a:srcRect r="6050" b="5619"/>
          <a:stretch>
            <a:fillRect/>
          </a:stretch>
        </p:blipFill>
        <p:spPr bwMode="auto">
          <a:xfrm>
            <a:off x="6588224" y="3573016"/>
            <a:ext cx="2555776" cy="3284984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оф слес.jpg"/>
          <p:cNvPicPr>
            <a:picLocks noChangeAspect="1" noChangeArrowheads="1"/>
          </p:cNvPicPr>
          <p:nvPr/>
        </p:nvPicPr>
        <p:blipFill>
          <a:blip r:embed="rId5" cstate="print"/>
          <a:srcRect r="2106" b="2241"/>
          <a:stretch>
            <a:fillRect/>
          </a:stretch>
        </p:blipFill>
        <p:spPr bwMode="auto">
          <a:xfrm>
            <a:off x="0" y="0"/>
            <a:ext cx="3347864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3528392" cy="42210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 прекрасная,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без неё куда?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ходим за покупками: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Одежда и еда!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разными предметами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Торгует продавец.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продавец игрушек,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Заколок и колец.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Торгуют наши мамы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Их очень ценен труд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А Сава и Антоша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Их дома подождут.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88224" y="4221088"/>
            <a:ext cx="2098576" cy="1905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Документы Людмилы\ДС\проф про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39752" cy="3501009"/>
          </a:xfrm>
          <a:prstGeom prst="rect">
            <a:avLst/>
          </a:prstGeom>
          <a:noFill/>
        </p:spPr>
      </p:pic>
      <p:pic>
        <p:nvPicPr>
          <p:cNvPr id="5123" name="Picture 3" descr="D:\Документы Людмилы\ДС\проф продав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3212976"/>
          </a:xfrm>
          <a:prstGeom prst="rect">
            <a:avLst/>
          </a:prstGeom>
          <a:noFill/>
        </p:spPr>
      </p:pic>
      <p:pic>
        <p:nvPicPr>
          <p:cNvPr id="5124" name="Picture 4" descr="D:\Документы Людмилы\ДС\проф прод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284984"/>
            <a:ext cx="3491880" cy="3573016"/>
          </a:xfrm>
          <a:prstGeom prst="rect">
            <a:avLst/>
          </a:prstGeom>
          <a:noFill/>
        </p:spPr>
      </p:pic>
      <p:pic>
        <p:nvPicPr>
          <p:cNvPr id="5125" name="Picture 5" descr="D:\Документы Людмилы\ДС\прода су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2915816" cy="3356992"/>
          </a:xfrm>
          <a:prstGeom prst="rect">
            <a:avLst/>
          </a:prstGeom>
          <a:noFill/>
        </p:spPr>
      </p:pic>
      <p:pic>
        <p:nvPicPr>
          <p:cNvPr id="1026" name="Picture 2" descr="D:\Документы Людмилы\ДС\проф продда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2736304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56176" cy="23488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Ничего себе работа, суета, да хлопоты ! </a:t>
            </a:r>
            <a:b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Все приказ начальника выполнят безропотно.</a:t>
            </a:r>
            <a:b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Знают Варя и Артём, Никита,  Даша, Ваня</a:t>
            </a:r>
            <a:b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Как трудятся родители, да к выходным устанут.</a:t>
            </a:r>
            <a:b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Нелегко руководить и распоряжаться.</a:t>
            </a:r>
            <a:endParaRPr lang="ru-RU" sz="24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5013176"/>
            <a:ext cx="3744416" cy="1844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менеджер с директором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могут расслабляться.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ними офис, цех, завод,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Отчёт их ждёт и план их ждёт!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окументы Людмилы\ДС\проф начальн.jpg"/>
          <p:cNvPicPr>
            <a:picLocks noChangeAspect="1" noChangeArrowheads="1"/>
          </p:cNvPicPr>
          <p:nvPr/>
        </p:nvPicPr>
        <p:blipFill>
          <a:blip r:embed="rId2" cstate="print"/>
          <a:srcRect l="13565" r="9878"/>
          <a:stretch>
            <a:fillRect/>
          </a:stretch>
        </p:blipFill>
        <p:spPr bwMode="auto">
          <a:xfrm>
            <a:off x="0" y="2348880"/>
            <a:ext cx="2987824" cy="2088232"/>
          </a:xfrm>
          <a:prstGeom prst="rect">
            <a:avLst/>
          </a:prstGeom>
          <a:noFill/>
        </p:spPr>
      </p:pic>
      <p:pic>
        <p:nvPicPr>
          <p:cNvPr id="2051" name="Picture 3" descr="D:\Документы Людмилы\ДС\проф менед.jpg"/>
          <p:cNvPicPr>
            <a:picLocks noChangeAspect="1" noChangeArrowheads="1"/>
          </p:cNvPicPr>
          <p:nvPr/>
        </p:nvPicPr>
        <p:blipFill>
          <a:blip r:embed="rId3" cstate="print"/>
          <a:srcRect l="16441" r="12312"/>
          <a:stretch>
            <a:fillRect/>
          </a:stretch>
        </p:blipFill>
        <p:spPr bwMode="auto">
          <a:xfrm>
            <a:off x="6588224" y="2924944"/>
            <a:ext cx="2555776" cy="3933056"/>
          </a:xfrm>
          <a:prstGeom prst="rect">
            <a:avLst/>
          </a:prstGeom>
          <a:noFill/>
        </p:spPr>
      </p:pic>
      <p:pic>
        <p:nvPicPr>
          <p:cNvPr id="2052" name="Picture 4" descr="D:\Документы Людмилы\ДС\проф менедж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0600" y="0"/>
            <a:ext cx="3073400" cy="2884488"/>
          </a:xfrm>
          <a:prstGeom prst="rect">
            <a:avLst/>
          </a:prstGeom>
          <a:noFill/>
        </p:spPr>
      </p:pic>
      <p:pic>
        <p:nvPicPr>
          <p:cNvPr id="2053" name="Picture 5" descr="D:\Документы Людмилы\ДС\профф м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37112"/>
            <a:ext cx="2987824" cy="2420888"/>
          </a:xfrm>
          <a:prstGeom prst="rect">
            <a:avLst/>
          </a:prstGeom>
          <a:noFill/>
        </p:spPr>
      </p:pic>
      <p:pic>
        <p:nvPicPr>
          <p:cNvPr id="2054" name="Picture 6" descr="D:\Документы Людмилы\ДС\проф мме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420888"/>
            <a:ext cx="338437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084168" cy="37170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Любят дети рисовать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 пример не трудно брать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 своих родителей – 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Художников-любителей.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у Саши мама с папой – профессионалы!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И. правда, у художников работы ведь немало!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 картину, то портрет нарисуют, то макет.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Краски, кисти и мольберт: ничего важнее нет.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Результат – готов пейзаж!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Дух захватывает аж!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2098576" cy="11129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оф ху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05064"/>
            <a:ext cx="3096344" cy="2852936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ооо х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2699792" cy="2996952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оо х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0"/>
            <a:ext cx="3059832" cy="414908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 ху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149080"/>
            <a:ext cx="3275856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5868144" cy="21328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крышах, столбах и на стенах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Работают смелые люди.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Страховочный трос их помощник,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Сегодня им страшно не будет.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Смотрите, вон папа </a:t>
            </a:r>
            <a:r>
              <a:rPr lang="ru-RU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Камиллы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988840"/>
            <a:ext cx="324036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крыше высотки повис.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Страховку бригада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крепила.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Он вечером спустится вниз.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Документы Людмилы\ДС\про мм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5856" cy="2481486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ммоон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3203848" cy="2232248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о мон.jpg"/>
          <p:cNvPicPr>
            <a:picLocks noChangeAspect="1" noChangeArrowheads="1"/>
          </p:cNvPicPr>
          <p:nvPr/>
        </p:nvPicPr>
        <p:blipFill>
          <a:blip r:embed="rId4" cstate="print"/>
          <a:srcRect t="18771"/>
          <a:stretch>
            <a:fillRect/>
          </a:stretch>
        </p:blipFill>
        <p:spPr bwMode="auto">
          <a:xfrm>
            <a:off x="2915816" y="3861048"/>
            <a:ext cx="3880842" cy="2996952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о мон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54562"/>
            <a:ext cx="2843808" cy="2103437"/>
          </a:xfrm>
          <a:prstGeom prst="rect">
            <a:avLst/>
          </a:prstGeom>
          <a:noFill/>
        </p:spPr>
      </p:pic>
      <p:pic>
        <p:nvPicPr>
          <p:cNvPr id="4102" name="Picture 6" descr="D:\Документы Людмилы\ДС\про моон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988840"/>
            <a:ext cx="2699792" cy="2232247"/>
          </a:xfrm>
          <a:prstGeom prst="rect">
            <a:avLst/>
          </a:prstGeom>
          <a:noFill/>
        </p:spPr>
      </p:pic>
      <p:pic>
        <p:nvPicPr>
          <p:cNvPr id="4103" name="Picture 7" descr="D:\Документы Людмилы\ДС\про моон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4256942"/>
            <a:ext cx="2339752" cy="2601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392488" cy="24208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Вместе с детьми на работу идут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Мамы. И трудятся в детском саду.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Скажете вы без труда обязательно: 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Это и мамы и воспитатели!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Мишина мама. </a:t>
            </a:r>
            <a:r>
              <a:rPr lang="ru-RU" sz="2000" b="1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Камиллы</a:t>
            </a: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и Ксюши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Будем мы все вас конечно же слушать!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Труд ваш полезный и важный,</a:t>
            </a:r>
            <a:b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Дети спасибо вам скажут!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9"/>
            <a:ext cx="1800200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Документы Людмилы\ДС\пр в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1720" cy="2420888"/>
          </a:xfrm>
          <a:prstGeom prst="rect">
            <a:avLst/>
          </a:prstGeom>
          <a:noFill/>
        </p:spPr>
      </p:pic>
      <p:pic>
        <p:nvPicPr>
          <p:cNvPr id="2051" name="Picture 3" descr="D:\Документы Людмилы\ДС\проф воспи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3507681" cy="2204864"/>
          </a:xfrm>
          <a:prstGeom prst="rect">
            <a:avLst/>
          </a:prstGeom>
          <a:noFill/>
        </p:spPr>
      </p:pic>
      <p:pic>
        <p:nvPicPr>
          <p:cNvPr id="2054" name="Picture 6" descr="D:\Документы Людмилы\ДС\ппро вос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0"/>
            <a:ext cx="2448272" cy="2492896"/>
          </a:xfrm>
          <a:prstGeom prst="rect">
            <a:avLst/>
          </a:prstGeom>
          <a:noFill/>
        </p:spPr>
      </p:pic>
      <p:pic>
        <p:nvPicPr>
          <p:cNvPr id="2056" name="Picture 8" descr="D:\Документы Людмилы\ДС\фото детей\2014-03-04 фотографии\фотографии 0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454968"/>
            <a:ext cx="5652120" cy="4403032"/>
          </a:xfrm>
          <a:prstGeom prst="rect">
            <a:avLst/>
          </a:prstGeom>
          <a:noFill/>
        </p:spPr>
      </p:pic>
      <p:pic>
        <p:nvPicPr>
          <p:cNvPr id="2057" name="Picture 9" descr="D:\Документы Людмилы\ДС\пр восп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0888"/>
            <a:ext cx="3419872" cy="2247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4048" cy="16288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Учат детей мамы Тёмы и Оли.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колледже взрослых и маленьких в школе.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Знанья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свои детворе отдают,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Важен и ценен нелёгкий их труд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581128"/>
            <a:ext cx="2520280" cy="15450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 уч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2483768" cy="2160240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оф учит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56792"/>
            <a:ext cx="2448272" cy="2016224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о учи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789040"/>
            <a:ext cx="3511550" cy="306896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оо уч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645024"/>
            <a:ext cx="5508104" cy="3212976"/>
          </a:xfrm>
          <a:prstGeom prst="rect">
            <a:avLst/>
          </a:prstGeom>
          <a:noFill/>
        </p:spPr>
      </p:pic>
      <p:pic>
        <p:nvPicPr>
          <p:cNvPr id="3078" name="Picture 6" descr="D:\Документы Людмилы\ДС\проо учи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0"/>
            <a:ext cx="4067943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432048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Что за профессия? Ты угадай-ка!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Мама работает дома хозяйкой.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Вкусно готовит, стирает и гладит.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Ох, устаёт эта мамочка за день.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Мамы Егора, </a:t>
            </a:r>
            <a:r>
              <a:rPr lang="ru-RU" sz="2200" b="1" dirty="0" err="1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Нигяр</a:t>
            </a: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b="1" dirty="0" err="1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Мадины</a:t>
            </a: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,  Маши, Ванюши, </a:t>
            </a:r>
            <a:r>
              <a:rPr lang="ru-RU" sz="2200" b="1" dirty="0" err="1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Равана</a:t>
            </a: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, Арины,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Труд ваш достоин и важен для нас,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Всем мы об этом расскажем сейчас.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Мамой гордятся пусть дочка и сын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Домохозяйкой быть много причин.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2530624" cy="2121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ф домохо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092624" cy="3429000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дом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3779912" cy="2780928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ооо доо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356992"/>
            <a:ext cx="2376264" cy="3501008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ро до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2555775" cy="3356992"/>
          </a:xfrm>
          <a:prstGeom prst="rect">
            <a:avLst/>
          </a:prstGeom>
          <a:noFill/>
        </p:spPr>
      </p:pic>
      <p:pic>
        <p:nvPicPr>
          <p:cNvPr id="4102" name="Picture 6" descr="D:\Документы Людмилы\ДС\прро до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0"/>
            <a:ext cx="2555776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4536504" cy="256490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Мама у Кати – волшебница, право!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 в саду у нас слева и справа!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Окна блестят, На полу чистота!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Ну, не работа. А просто – мечта!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Людям дарить красоту и уют.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коридорной не справиться тут!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6176" y="2996952"/>
            <a:ext cx="2530624" cy="31292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Документы Людмилы\ДС\проф уб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2915816" cy="4005064"/>
          </a:xfrm>
          <a:prstGeom prst="rect">
            <a:avLst/>
          </a:prstGeom>
          <a:noFill/>
        </p:spPr>
      </p:pic>
      <p:pic>
        <p:nvPicPr>
          <p:cNvPr id="1028" name="Picture 4" descr="D:\Документы Людмилы\ДС\проф в д.с. работ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590800"/>
            <a:ext cx="3200400" cy="4267200"/>
          </a:xfrm>
          <a:prstGeom prst="rect">
            <a:avLst/>
          </a:prstGeom>
          <a:noFill/>
        </p:spPr>
      </p:pic>
      <p:pic>
        <p:nvPicPr>
          <p:cNvPr id="1029" name="Picture 5" descr="D:\Документы Людмилы\ДС\про уборщ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0"/>
            <a:ext cx="2411760" cy="2564904"/>
          </a:xfrm>
          <a:prstGeom prst="rect">
            <a:avLst/>
          </a:prstGeom>
          <a:noFill/>
        </p:spPr>
      </p:pic>
      <p:pic>
        <p:nvPicPr>
          <p:cNvPr id="1030" name="Picture 6" descr="D:\Документы Людмилы\ДС\про уб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420888"/>
            <a:ext cx="3168352" cy="4437112"/>
          </a:xfrm>
          <a:prstGeom prst="rect">
            <a:avLst/>
          </a:prstGeom>
          <a:noFill/>
        </p:spPr>
      </p:pic>
      <p:pic>
        <p:nvPicPr>
          <p:cNvPr id="1031" name="Picture 7" descr="D:\Документы Людмилы\ДС\пр уб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483768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3600400" cy="299695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Мама дизайнер!? Что это такое?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Вот она чертит чего-то большое.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Вот на компьютере пишет , а вот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Ножницы в руки большие берёт.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Новое  что-то украсила мама.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Мама Никиты – 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волшебница прямо!</a:t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9"/>
            <a:ext cx="2098576" cy="11521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Документы Людмилы\ДС\пр ди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47864" cy="3573016"/>
          </a:xfrm>
          <a:prstGeom prst="rect">
            <a:avLst/>
          </a:prstGeom>
          <a:noFill/>
        </p:spPr>
      </p:pic>
      <p:pic>
        <p:nvPicPr>
          <p:cNvPr id="2051" name="Picture 3" descr="D:\Документы Людмилы\ДС\проф диз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925" y="3176588"/>
            <a:ext cx="3013075" cy="3681412"/>
          </a:xfrm>
          <a:prstGeom prst="rect">
            <a:avLst/>
          </a:prstGeom>
          <a:noFill/>
        </p:spPr>
      </p:pic>
      <p:pic>
        <p:nvPicPr>
          <p:cNvPr id="2052" name="Picture 4" descr="D:\Документы Людмилы\ДС\проо диз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9" y="0"/>
            <a:ext cx="2339752" cy="3140968"/>
          </a:xfrm>
          <a:prstGeom prst="rect">
            <a:avLst/>
          </a:prstGeom>
          <a:noFill/>
        </p:spPr>
      </p:pic>
      <p:pic>
        <p:nvPicPr>
          <p:cNvPr id="2053" name="Picture 5" descr="D:\Документы Людмилы\ДС\про диз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3059832" cy="3284984"/>
          </a:xfrm>
          <a:prstGeom prst="rect">
            <a:avLst/>
          </a:prstGeom>
          <a:noFill/>
        </p:spPr>
      </p:pic>
      <p:pic>
        <p:nvPicPr>
          <p:cNvPr id="2054" name="Picture 6" descr="D:\Документы Людмилы\ДС\пр дизз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852936"/>
            <a:ext cx="3024336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4032448" cy="36450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Папы у Оли, Егора и Даши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Чертят, считают, что б лучше и краше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 возвести или выстроить мост.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 инженера нисколько не прост.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Автомобили , дороги, станки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 инженерам построить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руки.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4869160"/>
            <a:ext cx="2520280" cy="12570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 инж.jpg"/>
          <p:cNvPicPr>
            <a:picLocks noChangeAspect="1" noChangeArrowheads="1"/>
          </p:cNvPicPr>
          <p:nvPr/>
        </p:nvPicPr>
        <p:blipFill>
          <a:blip r:embed="rId2" cstate="print"/>
          <a:srcRect l="49324"/>
          <a:stretch>
            <a:fillRect/>
          </a:stretch>
        </p:blipFill>
        <p:spPr bwMode="auto">
          <a:xfrm>
            <a:off x="0" y="0"/>
            <a:ext cx="2411760" cy="3501008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 инн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2699792" cy="3356992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 инж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0"/>
            <a:ext cx="2771800" cy="378904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 инж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789040"/>
            <a:ext cx="2915816" cy="3068960"/>
          </a:xfrm>
          <a:prstGeom prst="rect">
            <a:avLst/>
          </a:prstGeom>
          <a:noFill/>
        </p:spPr>
      </p:pic>
      <p:pic>
        <p:nvPicPr>
          <p:cNvPr id="3078" name="Picture 6" descr="D:\Документы Людмилы\ДС\проо и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429000"/>
            <a:ext cx="3438128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3960440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Чтобы машина была на ходу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автомеханику люди идут.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Если мотор барахлит – не беда!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Автомеханик поможет всегда!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 Миши и Антона папы – мастера!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Сломалась., вдруг, машина?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Тогда вам к ним пора!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2098576" cy="1612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ф автоме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2405063" cy="3212976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ав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4427984" cy="2492896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 авт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117724"/>
            <a:ext cx="3275856" cy="2175371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о аввт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140968"/>
            <a:ext cx="2193032" cy="3717032"/>
          </a:xfrm>
          <a:prstGeom prst="rect">
            <a:avLst/>
          </a:prstGeom>
          <a:noFill/>
        </p:spPr>
      </p:pic>
      <p:pic>
        <p:nvPicPr>
          <p:cNvPr id="4102" name="Picture 6" descr="D:\Документы Людмилы\ДС\проо аа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39752" cy="3645024"/>
          </a:xfrm>
          <a:prstGeom prst="rect">
            <a:avLst/>
          </a:prstGeom>
          <a:noFill/>
        </p:spPr>
      </p:pic>
      <p:pic>
        <p:nvPicPr>
          <p:cNvPr id="4103" name="Picture 7" descr="D:\Документы Людмилы\ДС\проо авт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1" y="-50800"/>
            <a:ext cx="2771800" cy="2111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56176" cy="16288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Не случится беда никогда, никогда!</a:t>
            </a:r>
            <a:b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Есть надёжный охранник у нас!</a:t>
            </a:r>
            <a:b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Папа Оскара сильный и смелый всегда</a:t>
            </a:r>
            <a:b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 опасности многих он спас!</a:t>
            </a:r>
            <a:endParaRPr lang="ru-RU" sz="24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6300192" y="1628799"/>
            <a:ext cx="864096" cy="15841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Документы Людмилы\ДС\про ох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1"/>
            <a:ext cx="4860032" cy="5229199"/>
          </a:xfrm>
          <a:prstGeom prst="rect">
            <a:avLst/>
          </a:prstGeom>
          <a:noFill/>
        </p:spPr>
      </p:pic>
      <p:pic>
        <p:nvPicPr>
          <p:cNvPr id="5123" name="Picture 3" descr="D:\Документы Людмилы\ДС\про 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140968"/>
            <a:ext cx="4355976" cy="3717032"/>
          </a:xfrm>
          <a:prstGeom prst="rect">
            <a:avLst/>
          </a:prstGeom>
          <a:noFill/>
        </p:spPr>
      </p:pic>
      <p:pic>
        <p:nvPicPr>
          <p:cNvPr id="5124" name="Picture 4" descr="D:\Документы Людмилы\ДС\пр ох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0"/>
            <a:ext cx="3995936" cy="315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125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Много профессий на свете, друзья. Кем же работает мама моя? Чем занимается папа? Вопрос! Должен узнать я об этом всерьёз! Скоро я вырасту, стану большим. Кем мне работать, с семьёю решим. Важен и нужен работник любой, В детском саду нам расскажут с тобой Чем занимаются повар, юрист, Доктор, начальник, прораб и таксист, Кто такой химик, водитель, пилот. К знаниям новым шагаем вперёд!   </vt:lpstr>
      <vt:lpstr> Вместе с детьми на работу идут Мамы. И трудятся в детском саду. Скажете вы без труда обязательно:  Это и мамы и воспитатели! Мишина мама. Камиллы и Ксюши Будем мы все вас конечно же слушать! Труд ваш полезный и важный, Дети спасибо вам скажут! </vt:lpstr>
      <vt:lpstr>Учат детей мамы Тёмы и Оли. В колледже взрослых и маленьких в школе. Знанья свои детворе отдают, Важен и ценен нелёгкий их труд</vt:lpstr>
      <vt:lpstr>  Что за профессия? Ты угадай-ка! Мама работает дома хозяйкой. Вкусно готовит, стирает и гладит. Ох, устаёт эта мамочка за день. Мамы Егора, Нигяр и Мадины,  Маши, Ванюши, Равана, Арины, Труд ваш достоин и важен для нас, Всем мы об этом расскажем сейчас. Мамой гордятся пусть дочка и сын Домохозяйкой быть много причин.   </vt:lpstr>
      <vt:lpstr>Мама у Кати – волшебница, право! Чисто в саду у нас слева и справа! Окна блестят, На полу чистота! Ну, не работа. А просто – мечта! Людям дарить красоту и уют. Без коридорной не справиться тут!</vt:lpstr>
      <vt:lpstr>Мама дизайнер!? Что это такое? Вот она чертит чего-то большое. Вот на компьютере пишет , а вот Ножницы в руки большие берёт. Новое  что-то украсила мама. Мама Никиты –                       волшебница прямо!  </vt:lpstr>
      <vt:lpstr>Папы у Оли, Егора и Даши Чертят, считают, что б лучше и краше Дом возвести или выстроить мост. Труд инженера нисколько не прост. Автомобили , дороги, станки  Всё  инженерам построить  с руки. </vt:lpstr>
      <vt:lpstr> Чтобы машина была на ходу К автомеханику люди идут. Если мотор барахлит – не беда! Автомеханик поможет всегда! У Миши и Антона папы – мастера! Сломалась., вдруг, машина? Тогда вам к ним пора!  </vt:lpstr>
      <vt:lpstr>Не случится беда никогда, никогда! Есть надёжный охранник у нас! Папа Оскара сильный и смелый всегда От опасности многих он спас!</vt:lpstr>
      <vt:lpstr>  Служат в полиции многие папы, Оберегают наш с вами покой. Вот они папы: смелые папы. Всех защитят своей сильной рукой. Папа Нигяр и папа Катюши Нравится детям о подвигах слушать.  </vt:lpstr>
      <vt:lpstr>Мамочкам Оскара, Вани, Максима Знать все ЗАКОНЫ необходимо! Надо решать им: кто прав, кто не прав, Чашу весов над проблемой подняв. Очень непросто судить, обвинять: Верно решить: отпустить – наказать. </vt:lpstr>
      <vt:lpstr>Пешеход, внимание,  автомобиль в пути! Он должен нам продукты                                    К обеду привезти!                                    Папы Маши, Вани,                   Ксюши                      Ксюши –                                     Водители внимательны                                    И правила дорожные                                    Знают обязательно!</vt:lpstr>
      <vt:lpstr>Слесарь-ремонтник у Полюшки папа Вот инструмент, вот костюм и станок . Он ремонтирует всё поэтапно, Нет ничего, что он сделать не смог! Любая поломка исправлена будет, За помощью к слесарю ходят все люди.</vt:lpstr>
      <vt:lpstr>Профессия прекрасная, А без неё куда? Мы ходим за покупками:  Одежда и еда! И разными предметами  Торгует продавец. Есть продавец игрушек, Заколок и колец.  Торгуют наши мамы    Их очень ценен труд         А Сава и Антоша         Их дома подождут.</vt:lpstr>
      <vt:lpstr>Ничего себе работа, суета, да хлопоты !  Все приказ начальника выполнят безропотно. Знают Варя и Артём, Никита,  Даша, Ваня Как трудятся родители, да к выходным устанут. Нелегко руководить и распоряжаться.</vt:lpstr>
      <vt:lpstr>Любят дети рисовать Им пример не трудно брать Со своих родителей –  Художников-любителей. А у Саши мама с папой – профессионалы! И. правда, у художников работы ведь немало! То картину, то портрет нарисуют, то макет. Краски, кисти и мольберт: ничего важнее нет. Результат – готов пейзаж! Дух захватывает аж!</vt:lpstr>
      <vt:lpstr>На крышах, столбах и на стенах Работают смелые люди. Страховочный трос их помощник, Сегодня им страшно не будет. Смотрите, вон папа Камиллы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 Колобаева</cp:lastModifiedBy>
  <cp:revision>61</cp:revision>
  <dcterms:created xsi:type="dcterms:W3CDTF">2014-04-02T05:16:54Z</dcterms:created>
  <dcterms:modified xsi:type="dcterms:W3CDTF">2014-04-27T10:02:05Z</dcterms:modified>
</cp:coreProperties>
</file>