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8" r:id="rId3"/>
    <p:sldId id="309" r:id="rId4"/>
    <p:sldId id="289" r:id="rId5"/>
    <p:sldId id="290" r:id="rId6"/>
    <p:sldId id="300" r:id="rId7"/>
    <p:sldId id="301" r:id="rId8"/>
    <p:sldId id="303" r:id="rId9"/>
    <p:sldId id="304" r:id="rId10"/>
    <p:sldId id="305" r:id="rId11"/>
    <p:sldId id="306" r:id="rId12"/>
    <p:sldId id="302" r:id="rId13"/>
    <p:sldId id="307" r:id="rId14"/>
    <p:sldId id="298" r:id="rId15"/>
    <p:sldId id="311" r:id="rId1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990099"/>
    <a:srgbClr val="33CC33"/>
    <a:srgbClr val="3333FF"/>
    <a:srgbClr val="008000"/>
    <a:srgbClr val="009900"/>
    <a:srgbClr val="6666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65" autoAdjust="0"/>
    <p:restoredTop sz="94660" autoAdjust="0"/>
  </p:normalViewPr>
  <p:slideViewPr>
    <p:cSldViewPr snapToGrid="0">
      <p:cViewPr varScale="1">
        <p:scale>
          <a:sx n="92" d="100"/>
          <a:sy n="92" d="100"/>
        </p:scale>
        <p:origin x="27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0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3ED8EA-F875-46FB-AC89-69AAA2348896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7D4F304-08A9-4D1D-87B9-5B7C79E967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01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14F8D6-A309-47AF-BB8D-22F266AD20BE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A932ACA-6531-449E-AA80-543C476EA3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845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 rot="248467">
            <a:off x="223838" y="2574925"/>
            <a:ext cx="4687887" cy="2425700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5681" y="4978263"/>
              <a:ext cx="133809" cy="70582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499261" y="2944472"/>
              <a:ext cx="85489" cy="96586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3042" y="3123789"/>
              <a:ext cx="102216" cy="81726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19" y="3293014"/>
              <a:ext cx="105932" cy="91013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3988" y="3133724"/>
              <a:ext cx="117083" cy="87299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6188" y="2683272"/>
              <a:ext cx="92923" cy="115160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1631" y="3521648"/>
              <a:ext cx="92923" cy="72439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34" y="3401201"/>
              <a:ext cx="105932" cy="89156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2894" y="4331337"/>
              <a:ext cx="83630" cy="81726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1417" y="4221354"/>
              <a:ext cx="104074" cy="83584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49357" y="3747583"/>
              <a:ext cx="76196" cy="798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0087" y="3700892"/>
              <a:ext cx="85489" cy="104015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4860" y="3554758"/>
              <a:ext cx="89206" cy="109587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09240" y="3969012"/>
              <a:ext cx="105933" cy="89156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698557" y="4412772"/>
              <a:ext cx="91064" cy="107730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2384" y="4423956"/>
              <a:ext cx="85489" cy="10030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260" y="4591990"/>
              <a:ext cx="76198" cy="8358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209" y="4692628"/>
              <a:ext cx="98498" cy="79869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48343" y="4586846"/>
              <a:ext cx="96640" cy="70582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0503" y="3032810"/>
              <a:ext cx="89206" cy="74297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1014" y="2919378"/>
              <a:ext cx="72479" cy="92871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89021" y="3005939"/>
              <a:ext cx="118942" cy="100300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4129" y="3951640"/>
              <a:ext cx="460899" cy="477357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76092" y="3475682"/>
              <a:ext cx="1022154" cy="83026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3576" y="4362720"/>
              <a:ext cx="488775" cy="952855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6860" y="2841229"/>
              <a:ext cx="1085342" cy="668670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559" y="3135224"/>
              <a:ext cx="615150" cy="304616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3038" y="4574523"/>
              <a:ext cx="624443" cy="358482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088" y="3663027"/>
              <a:ext cx="620726" cy="354766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0976" y="2683169"/>
              <a:ext cx="960825" cy="445780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3688" y="2918740"/>
              <a:ext cx="537095" cy="174597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2590" y="2663951"/>
              <a:ext cx="1092776" cy="542366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35817" y="2948408"/>
              <a:ext cx="602142" cy="221032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780" y="4322231"/>
              <a:ext cx="622585" cy="35848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40" name="Группа 39"/>
          <p:cNvGrpSpPr>
            <a:grpSpLocks/>
          </p:cNvGrpSpPr>
          <p:nvPr/>
        </p:nvGrpSpPr>
        <p:grpSpPr bwMode="auto">
          <a:xfrm rot="-2611328">
            <a:off x="68263" y="188913"/>
            <a:ext cx="517525" cy="588962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4259" y="1062796"/>
              <a:ext cx="1030189" cy="1091454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" name="Полилиния 29"/>
            <p:cNvSpPr>
              <a:spLocks/>
            </p:cNvSpPr>
            <p:nvPr/>
          </p:nvSpPr>
          <p:spPr bwMode="auto">
            <a:xfrm rot="20399546">
              <a:off x="11104552" y="1130956"/>
              <a:ext cx="872185" cy="88641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6567" y="1363223"/>
              <a:ext cx="142205" cy="61512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69777" y="1599529"/>
              <a:ext cx="278088" cy="29967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10395" y="1934547"/>
              <a:ext cx="243328" cy="85172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16189" y="1557555"/>
              <a:ext cx="341290" cy="230277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0081" y="1818005"/>
              <a:ext cx="328649" cy="104097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73351" y="2021123"/>
              <a:ext cx="164325" cy="211350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538" y="4664075"/>
            <a:ext cx="8902700" cy="2193925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pSp>
        <p:nvGrpSpPr>
          <p:cNvPr id="50" name="Группа 49"/>
          <p:cNvGrpSpPr>
            <a:grpSpLocks/>
          </p:cNvGrpSpPr>
          <p:nvPr/>
        </p:nvGrpSpPr>
        <p:grpSpPr bwMode="auto">
          <a:xfrm>
            <a:off x="11434763" y="6350"/>
            <a:ext cx="677862" cy="71278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5446" y="635344"/>
              <a:ext cx="133599" cy="204713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290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239" y="184658"/>
              <a:ext cx="574158" cy="599856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181" y="306852"/>
              <a:ext cx="187675" cy="38086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504" y="298916"/>
              <a:ext cx="112923" cy="247560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36" y="508390"/>
              <a:ext cx="144733" cy="90455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666" y="665496"/>
              <a:ext cx="157457" cy="52368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981" y="578215"/>
              <a:ext cx="265609" cy="98389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813" y="3006725"/>
            <a:ext cx="12188826" cy="3851275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813" y="3324225"/>
            <a:ext cx="12188826" cy="3382963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88" y="854075"/>
            <a:ext cx="1881188" cy="23415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8" y="2576"/>
              <a:ext cx="85" cy="92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2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5"/>
              <a:ext cx="71" cy="24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6" name="Полилиния 10"/>
            <p:cNvSpPr>
              <a:spLocks/>
            </p:cNvSpPr>
            <p:nvPr/>
          </p:nvSpPr>
          <p:spPr bwMode="auto">
            <a:xfrm>
              <a:off x="4591" y="2069"/>
              <a:ext cx="89" cy="21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7" name="Полилиния 11"/>
            <p:cNvSpPr>
              <a:spLocks/>
            </p:cNvSpPr>
            <p:nvPr/>
          </p:nvSpPr>
          <p:spPr bwMode="auto">
            <a:xfrm>
              <a:off x="3000" y="1631"/>
              <a:ext cx="1601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2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9" name="Полилиния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60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3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3" name="Полилиния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4" name="Полилиния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8"/>
              <a:ext cx="34" cy="577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8" y="2076"/>
              <a:ext cx="356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4" y="3143"/>
              <a:ext cx="492" cy="11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500" y="4545013"/>
            <a:ext cx="1873250" cy="2324100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3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7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87" name="Группа 43"/>
          <p:cNvGrpSpPr>
            <a:grpSpLocks noChangeAspect="1"/>
          </p:cNvGrpSpPr>
          <p:nvPr/>
        </p:nvGrpSpPr>
        <p:grpSpPr bwMode="auto">
          <a:xfrm>
            <a:off x="1168400" y="5011738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94" name="Группа 93"/>
          <p:cNvGrpSpPr>
            <a:grpSpLocks/>
          </p:cNvGrpSpPr>
          <p:nvPr/>
        </p:nvGrpSpPr>
        <p:grpSpPr bwMode="auto">
          <a:xfrm>
            <a:off x="-22225" y="4349750"/>
            <a:ext cx="1697038" cy="2519363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909" y="4440682"/>
              <a:ext cx="1615833" cy="182001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5075" y="5016675"/>
              <a:ext cx="1319015" cy="1851747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378" cy="450639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2675" y="4723125"/>
              <a:ext cx="920612" cy="156295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99" name="Группа 43"/>
          <p:cNvGrpSpPr>
            <a:grpSpLocks noChangeAspect="1"/>
          </p:cNvGrpSpPr>
          <p:nvPr/>
        </p:nvGrpSpPr>
        <p:grpSpPr bwMode="auto">
          <a:xfrm>
            <a:off x="2911475" y="4572000"/>
            <a:ext cx="1851025" cy="2297113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5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5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06" name="Группа 105"/>
          <p:cNvGrpSpPr>
            <a:grpSpLocks/>
          </p:cNvGrpSpPr>
          <p:nvPr/>
        </p:nvGrpSpPr>
        <p:grpSpPr bwMode="auto">
          <a:xfrm rot="1576354">
            <a:off x="11125200" y="2895600"/>
            <a:ext cx="1030288" cy="1169988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4338" y="1069692"/>
              <a:ext cx="1030189" cy="109250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8" name="Полилиния 29"/>
            <p:cNvSpPr>
              <a:spLocks/>
            </p:cNvSpPr>
            <p:nvPr/>
          </p:nvSpPr>
          <p:spPr bwMode="auto">
            <a:xfrm rot="20399546">
              <a:off x="11109552" y="1135608"/>
              <a:ext cx="873041" cy="886073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3981" y="1371833"/>
              <a:ext cx="144448" cy="616122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4154" y="1606242"/>
              <a:ext cx="279373" cy="298533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5874" y="1945164"/>
              <a:ext cx="242865" cy="84162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19408" y="1561350"/>
              <a:ext cx="342867" cy="230252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4804" y="1820328"/>
              <a:ext cx="330168" cy="104804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79608" y="2027563"/>
              <a:ext cx="165084" cy="211197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3363" y="535146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16" name="Полилиния 115"/>
          <p:cNvSpPr/>
          <p:nvPr/>
        </p:nvSpPr>
        <p:spPr>
          <a:xfrm>
            <a:off x="-28575" y="3533775"/>
            <a:ext cx="12139613" cy="3030538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pSp>
        <p:nvGrpSpPr>
          <p:cNvPr id="117" name="Группа 116"/>
          <p:cNvGrpSpPr>
            <a:grpSpLocks/>
          </p:cNvGrpSpPr>
          <p:nvPr/>
        </p:nvGrpSpPr>
        <p:grpSpPr bwMode="auto">
          <a:xfrm rot="198573">
            <a:off x="1198563" y="2684463"/>
            <a:ext cx="2155825" cy="168592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66380" y="3669508"/>
              <a:ext cx="639188" cy="572926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0006" y="2785136"/>
              <a:ext cx="1833293" cy="1150626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18580" y="3179049"/>
              <a:ext cx="292564" cy="448792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3691" y="2840780"/>
              <a:ext cx="1106654" cy="496536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29272" y="2802914"/>
              <a:ext cx="44521" cy="439243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1370" y="2882948"/>
              <a:ext cx="39751" cy="436060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1161" y="2951828"/>
              <a:ext cx="44521" cy="439243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1164" y="3490625"/>
              <a:ext cx="489726" cy="490170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2304" y="3899101"/>
              <a:ext cx="492906" cy="496536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728" y="3145715"/>
              <a:ext cx="255993" cy="31829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89606" y="3225837"/>
              <a:ext cx="260763" cy="33420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56862" y="3306608"/>
              <a:ext cx="240094" cy="27054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3964" y="3381334"/>
              <a:ext cx="268714" cy="35012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1119" y="3058319"/>
              <a:ext cx="30211" cy="404231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3006" y="2966984"/>
              <a:ext cx="31800" cy="402640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1301" y="2890110"/>
              <a:ext cx="31800" cy="404231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2611" y="2816344"/>
              <a:ext cx="33391" cy="40263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77427" y="3610364"/>
              <a:ext cx="276664" cy="36604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410" y="3368596"/>
              <a:ext cx="1227496" cy="157554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27638" y="3817882"/>
              <a:ext cx="788650" cy="10026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47" y="3406979"/>
              <a:ext cx="1211596" cy="76390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1737" y="2703945"/>
              <a:ext cx="726640" cy="875303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29281" y="3851578"/>
              <a:ext cx="775930" cy="35012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3725" y="3079682"/>
              <a:ext cx="284613" cy="97397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5725" y="3728890"/>
              <a:ext cx="438846" cy="45993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2015" y="3792608"/>
              <a:ext cx="154233" cy="146414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3099" y="4020053"/>
              <a:ext cx="251223" cy="253042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1028" y="3612123"/>
              <a:ext cx="251223" cy="25304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813" y="4138613"/>
            <a:ext cx="3022600" cy="2719387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71" cy="834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7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8" cy="593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1" name="Полилиния 10"/>
            <p:cNvSpPr>
              <a:spLocks/>
            </p:cNvSpPr>
            <p:nvPr/>
          </p:nvSpPr>
          <p:spPr bwMode="auto">
            <a:xfrm>
              <a:off x="3425" y="1752"/>
              <a:ext cx="208" cy="494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2" name="Полилиния 11"/>
            <p:cNvSpPr>
              <a:spLocks/>
            </p:cNvSpPr>
            <p:nvPr/>
          </p:nvSpPr>
          <p:spPr bwMode="auto">
            <a:xfrm>
              <a:off x="3626" y="1804"/>
              <a:ext cx="83" cy="418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4" name="Полилиния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7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60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5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8" name="Полилиния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9" name="Полилиния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91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6" cy="152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61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6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150" y="2338388"/>
            <a:ext cx="484188" cy="536575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2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46" y="1003"/>
              <a:ext cx="768" cy="728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87" y="1062"/>
              <a:ext cx="652" cy="678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207"/>
              <a:ext cx="212" cy="43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5" y="1235"/>
              <a:ext cx="128" cy="282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8" y="1500"/>
              <a:ext cx="164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15"/>
              <a:ext cx="176" cy="58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55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>
            <a:normAutofit/>
          </a:bodyPr>
          <a:lstStyle>
            <a:lvl1pPr algn="ctr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71955-410E-4D58-A5A5-69EB220C0861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FDE45-0AC6-4BBF-9E90-491C0B438D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72778-034F-4B92-BF8B-01A727893EBF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1324A-0779-4674-88B7-3435D70347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10494-43B2-4DED-9433-EB4813152D78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FB587-FD0F-4367-8377-2AEC66DDA1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>
            <a:normAutofit/>
          </a:bodyPr>
          <a:lstStyle>
            <a:lvl1pPr algn="l">
              <a:defRPr sz="5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0BA15-0A48-4E56-BDA1-E1D01115B25F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E99D9-6765-4939-8645-0DFD597FBE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3F69E-D719-4E82-8711-A335085E4A24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5E453-D2EC-4F13-9038-70111454E6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8BE04-8782-4B19-9797-92773AE9E8CC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59661-D07D-4995-9B65-1D5DCB5632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92"/>
          <p:cNvSpPr>
            <a:spLocks/>
          </p:cNvSpPr>
          <p:nvPr/>
        </p:nvSpPr>
        <p:spPr bwMode="auto">
          <a:xfrm>
            <a:off x="8643938" y="3889375"/>
            <a:ext cx="212725" cy="1000125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4" name="Полилиния 50"/>
          <p:cNvSpPr>
            <a:spLocks/>
          </p:cNvSpPr>
          <p:nvPr/>
        </p:nvSpPr>
        <p:spPr bwMode="auto">
          <a:xfrm>
            <a:off x="6780213" y="4191000"/>
            <a:ext cx="541020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5" name="Полилиния 51"/>
          <p:cNvSpPr>
            <a:spLocks/>
          </p:cNvSpPr>
          <p:nvPr/>
        </p:nvSpPr>
        <p:spPr bwMode="auto">
          <a:xfrm>
            <a:off x="0" y="4572000"/>
            <a:ext cx="11415713" cy="2286000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pSp>
        <p:nvGrpSpPr>
          <p:cNvPr id="6" name="Группа 69"/>
          <p:cNvGrpSpPr>
            <a:grpSpLocks noChangeAspect="1"/>
          </p:cNvGrpSpPr>
          <p:nvPr/>
        </p:nvGrpSpPr>
        <p:grpSpPr bwMode="auto">
          <a:xfrm flipH="1">
            <a:off x="9732963" y="958850"/>
            <a:ext cx="1400175" cy="4002088"/>
            <a:chOff x="3220" y="236"/>
            <a:chExt cx="1347" cy="3848"/>
          </a:xfrm>
        </p:grpSpPr>
        <p:sp>
          <p:nvSpPr>
            <p:cNvPr id="7" name="Полилиния 70"/>
            <p:cNvSpPr>
              <a:spLocks/>
            </p:cNvSpPr>
            <p:nvPr/>
          </p:nvSpPr>
          <p:spPr bwMode="auto">
            <a:xfrm>
              <a:off x="3990" y="492"/>
              <a:ext cx="29" cy="1348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" name="Полилиния 71"/>
            <p:cNvSpPr>
              <a:spLocks/>
            </p:cNvSpPr>
            <p:nvPr/>
          </p:nvSpPr>
          <p:spPr bwMode="auto">
            <a:xfrm>
              <a:off x="3811" y="1216"/>
              <a:ext cx="160" cy="249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" name="Полилиния 72"/>
            <p:cNvSpPr>
              <a:spLocks/>
            </p:cNvSpPr>
            <p:nvPr/>
          </p:nvSpPr>
          <p:spPr bwMode="auto">
            <a:xfrm>
              <a:off x="4020" y="1005"/>
              <a:ext cx="162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" name="Полилиния 73"/>
            <p:cNvSpPr>
              <a:spLocks/>
            </p:cNvSpPr>
            <p:nvPr/>
          </p:nvSpPr>
          <p:spPr bwMode="auto">
            <a:xfrm>
              <a:off x="3811" y="1509"/>
              <a:ext cx="160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" name="Полилиния 74"/>
            <p:cNvSpPr>
              <a:spLocks/>
            </p:cNvSpPr>
            <p:nvPr/>
          </p:nvSpPr>
          <p:spPr bwMode="auto">
            <a:xfrm>
              <a:off x="4020" y="1301"/>
              <a:ext cx="162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" name="Полилиния 75"/>
            <p:cNvSpPr>
              <a:spLocks/>
            </p:cNvSpPr>
            <p:nvPr/>
          </p:nvSpPr>
          <p:spPr bwMode="auto">
            <a:xfrm>
              <a:off x="4020" y="1633"/>
              <a:ext cx="162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" name="Полилиния 76"/>
            <p:cNvSpPr>
              <a:spLocks/>
            </p:cNvSpPr>
            <p:nvPr/>
          </p:nvSpPr>
          <p:spPr bwMode="auto">
            <a:xfrm>
              <a:off x="3811" y="885"/>
              <a:ext cx="160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" name="Полилиния 77"/>
            <p:cNvSpPr>
              <a:spLocks/>
            </p:cNvSpPr>
            <p:nvPr/>
          </p:nvSpPr>
          <p:spPr bwMode="auto">
            <a:xfrm>
              <a:off x="4020" y="677"/>
              <a:ext cx="162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" name="Полилиния 78"/>
            <p:cNvSpPr>
              <a:spLocks/>
            </p:cNvSpPr>
            <p:nvPr/>
          </p:nvSpPr>
          <p:spPr bwMode="auto">
            <a:xfrm>
              <a:off x="3811" y="569"/>
              <a:ext cx="160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" name="Полилиния 79"/>
            <p:cNvSpPr>
              <a:spLocks/>
            </p:cNvSpPr>
            <p:nvPr/>
          </p:nvSpPr>
          <p:spPr bwMode="auto">
            <a:xfrm>
              <a:off x="3835" y="332"/>
              <a:ext cx="159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" name="Полилиния 80"/>
            <p:cNvSpPr>
              <a:spLocks/>
            </p:cNvSpPr>
            <p:nvPr/>
          </p:nvSpPr>
          <p:spPr bwMode="auto">
            <a:xfrm>
              <a:off x="4020" y="361"/>
              <a:ext cx="162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" name="Полилиния 81"/>
            <p:cNvSpPr>
              <a:spLocks/>
            </p:cNvSpPr>
            <p:nvPr/>
          </p:nvSpPr>
          <p:spPr bwMode="auto">
            <a:xfrm>
              <a:off x="3361" y="486"/>
              <a:ext cx="20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" name="Полилиния 82"/>
            <p:cNvSpPr>
              <a:spLocks/>
            </p:cNvSpPr>
            <p:nvPr/>
          </p:nvSpPr>
          <p:spPr bwMode="auto">
            <a:xfrm>
              <a:off x="3220" y="1048"/>
              <a:ext cx="127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" name="Полилиния 83"/>
            <p:cNvSpPr>
              <a:spLocks/>
            </p:cNvSpPr>
            <p:nvPr/>
          </p:nvSpPr>
          <p:spPr bwMode="auto">
            <a:xfrm>
              <a:off x="3386" y="885"/>
              <a:ext cx="122" cy="197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" name="Полилиния 84"/>
            <p:cNvSpPr>
              <a:spLocks/>
            </p:cNvSpPr>
            <p:nvPr/>
          </p:nvSpPr>
          <p:spPr bwMode="auto">
            <a:xfrm>
              <a:off x="3220" y="1277"/>
              <a:ext cx="127" cy="195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" name="Полилиния 85"/>
            <p:cNvSpPr>
              <a:spLocks/>
            </p:cNvSpPr>
            <p:nvPr/>
          </p:nvSpPr>
          <p:spPr bwMode="auto">
            <a:xfrm>
              <a:off x="3386" y="1114"/>
              <a:ext cx="122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" name="Полилиния 86"/>
            <p:cNvSpPr>
              <a:spLocks/>
            </p:cNvSpPr>
            <p:nvPr/>
          </p:nvSpPr>
          <p:spPr bwMode="auto">
            <a:xfrm>
              <a:off x="3386" y="1372"/>
              <a:ext cx="122" cy="197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" name="Полилиния 87"/>
            <p:cNvSpPr>
              <a:spLocks/>
            </p:cNvSpPr>
            <p:nvPr/>
          </p:nvSpPr>
          <p:spPr bwMode="auto">
            <a:xfrm>
              <a:off x="3220" y="793"/>
              <a:ext cx="127" cy="195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" name="Полилиния 88"/>
            <p:cNvSpPr>
              <a:spLocks/>
            </p:cNvSpPr>
            <p:nvPr/>
          </p:nvSpPr>
          <p:spPr bwMode="auto">
            <a:xfrm>
              <a:off x="3386" y="630"/>
              <a:ext cx="122" cy="197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" name="Полилиния 89"/>
            <p:cNvSpPr>
              <a:spLocks/>
            </p:cNvSpPr>
            <p:nvPr/>
          </p:nvSpPr>
          <p:spPr bwMode="auto">
            <a:xfrm>
              <a:off x="3220" y="544"/>
              <a:ext cx="127" cy="197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" name="Полилиния 90"/>
            <p:cNvSpPr>
              <a:spLocks/>
            </p:cNvSpPr>
            <p:nvPr/>
          </p:nvSpPr>
          <p:spPr bwMode="auto">
            <a:xfrm>
              <a:off x="3220" y="315"/>
              <a:ext cx="127" cy="197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" name="Полилиния 91"/>
            <p:cNvSpPr>
              <a:spLocks/>
            </p:cNvSpPr>
            <p:nvPr/>
          </p:nvSpPr>
          <p:spPr bwMode="auto">
            <a:xfrm>
              <a:off x="3386" y="386"/>
              <a:ext cx="122" cy="192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" name="Полилиния 92"/>
            <p:cNvSpPr>
              <a:spLocks/>
            </p:cNvSpPr>
            <p:nvPr/>
          </p:nvSpPr>
          <p:spPr bwMode="auto">
            <a:xfrm>
              <a:off x="3283" y="1759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" name="Полилиния 93"/>
            <p:cNvSpPr>
              <a:spLocks/>
            </p:cNvSpPr>
            <p:nvPr/>
          </p:nvSpPr>
          <p:spPr bwMode="auto">
            <a:xfrm>
              <a:off x="3805" y="1379"/>
              <a:ext cx="379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" name="Полилиния 95"/>
            <p:cNvSpPr>
              <a:spLocks/>
            </p:cNvSpPr>
            <p:nvPr/>
          </p:nvSpPr>
          <p:spPr bwMode="auto">
            <a:xfrm>
              <a:off x="3324" y="2993"/>
              <a:ext cx="305" cy="519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" name="Полилиния 96"/>
            <p:cNvSpPr>
              <a:spLocks/>
            </p:cNvSpPr>
            <p:nvPr/>
          </p:nvSpPr>
          <p:spPr bwMode="auto">
            <a:xfrm>
              <a:off x="3609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5" name="Полилиния 98"/>
            <p:cNvSpPr>
              <a:spLocks/>
            </p:cNvSpPr>
            <p:nvPr/>
          </p:nvSpPr>
          <p:spPr bwMode="auto">
            <a:xfrm>
              <a:off x="3626" y="1756"/>
              <a:ext cx="254" cy="499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6" name="Полилиния 99"/>
            <p:cNvSpPr>
              <a:spLocks/>
            </p:cNvSpPr>
            <p:nvPr/>
          </p:nvSpPr>
          <p:spPr bwMode="auto">
            <a:xfrm>
              <a:off x="3739" y="1765"/>
              <a:ext cx="128" cy="417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9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7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9" name="Полилиния 102"/>
            <p:cNvSpPr>
              <a:spLocks/>
            </p:cNvSpPr>
            <p:nvPr/>
          </p:nvSpPr>
          <p:spPr bwMode="auto">
            <a:xfrm>
              <a:off x="3328" y="1527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0" name="Полилиния 103"/>
            <p:cNvSpPr>
              <a:spLocks/>
            </p:cNvSpPr>
            <p:nvPr/>
          </p:nvSpPr>
          <p:spPr bwMode="auto">
            <a:xfrm>
              <a:off x="3341" y="1536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" name="Полилиния 105"/>
            <p:cNvSpPr>
              <a:spLocks/>
            </p:cNvSpPr>
            <p:nvPr/>
          </p:nvSpPr>
          <p:spPr bwMode="auto">
            <a:xfrm>
              <a:off x="3616" y="1863"/>
              <a:ext cx="356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4" name="Полилиния 107"/>
            <p:cNvSpPr>
              <a:spLocks/>
            </p:cNvSpPr>
            <p:nvPr/>
          </p:nvSpPr>
          <p:spPr bwMode="auto">
            <a:xfrm>
              <a:off x="3591" y="3096"/>
              <a:ext cx="351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5" name="Полилиния 108"/>
            <p:cNvSpPr>
              <a:spLocks/>
            </p:cNvSpPr>
            <p:nvPr/>
          </p:nvSpPr>
          <p:spPr bwMode="auto">
            <a:xfrm>
              <a:off x="3244" y="1604"/>
              <a:ext cx="356" cy="554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6" name="Полилиния 109"/>
            <p:cNvSpPr>
              <a:spLocks/>
            </p:cNvSpPr>
            <p:nvPr/>
          </p:nvSpPr>
          <p:spPr bwMode="auto">
            <a:xfrm>
              <a:off x="3631" y="1138"/>
              <a:ext cx="356" cy="559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7" name="Полилиния 110"/>
            <p:cNvSpPr>
              <a:spLocks/>
            </p:cNvSpPr>
            <p:nvPr/>
          </p:nvSpPr>
          <p:spPr bwMode="auto">
            <a:xfrm>
              <a:off x="3244" y="895"/>
              <a:ext cx="356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9" name="Полилиния 112"/>
            <p:cNvSpPr>
              <a:spLocks/>
            </p:cNvSpPr>
            <p:nvPr/>
          </p:nvSpPr>
          <p:spPr bwMode="auto">
            <a:xfrm>
              <a:off x="3600" y="488"/>
              <a:ext cx="322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0" name="Полилиния 113"/>
            <p:cNvSpPr>
              <a:spLocks/>
            </p:cNvSpPr>
            <p:nvPr/>
          </p:nvSpPr>
          <p:spPr bwMode="auto">
            <a:xfrm>
              <a:off x="3635" y="1863"/>
              <a:ext cx="301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1" name="Полилиния 114"/>
            <p:cNvSpPr>
              <a:spLocks/>
            </p:cNvSpPr>
            <p:nvPr/>
          </p:nvSpPr>
          <p:spPr bwMode="auto">
            <a:xfrm>
              <a:off x="3654" y="1156"/>
              <a:ext cx="299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2" name="Полилиния 115"/>
            <p:cNvSpPr>
              <a:spLocks/>
            </p:cNvSpPr>
            <p:nvPr/>
          </p:nvSpPr>
          <p:spPr bwMode="auto">
            <a:xfrm>
              <a:off x="3620" y="495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3" name="Полилиния 116"/>
            <p:cNvSpPr>
              <a:spLocks/>
            </p:cNvSpPr>
            <p:nvPr/>
          </p:nvSpPr>
          <p:spPr bwMode="auto">
            <a:xfrm>
              <a:off x="3264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4" name="Полилиния 117"/>
            <p:cNvSpPr>
              <a:spLocks/>
            </p:cNvSpPr>
            <p:nvPr/>
          </p:nvSpPr>
          <p:spPr bwMode="auto">
            <a:xfrm>
              <a:off x="3280" y="915"/>
              <a:ext cx="319" cy="530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6" name="Полилиния 119"/>
            <p:cNvSpPr>
              <a:spLocks/>
            </p:cNvSpPr>
            <p:nvPr/>
          </p:nvSpPr>
          <p:spPr bwMode="auto">
            <a:xfrm>
              <a:off x="3290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7" name="Полилиния 120"/>
            <p:cNvSpPr>
              <a:spLocks/>
            </p:cNvSpPr>
            <p:nvPr/>
          </p:nvSpPr>
          <p:spPr bwMode="auto">
            <a:xfrm>
              <a:off x="3608" y="2437"/>
              <a:ext cx="299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8" name="Полилиния 121"/>
            <p:cNvSpPr>
              <a:spLocks/>
            </p:cNvSpPr>
            <p:nvPr/>
          </p:nvSpPr>
          <p:spPr bwMode="auto">
            <a:xfrm>
              <a:off x="3608" y="3089"/>
              <a:ext cx="299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9" name="Полилиния 122"/>
            <p:cNvSpPr>
              <a:spLocks/>
            </p:cNvSpPr>
            <p:nvPr/>
          </p:nvSpPr>
          <p:spPr bwMode="auto">
            <a:xfrm>
              <a:off x="3574" y="750"/>
              <a:ext cx="69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7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3" name="Полилиния 126"/>
            <p:cNvSpPr>
              <a:spLocks/>
            </p:cNvSpPr>
            <p:nvPr/>
          </p:nvSpPr>
          <p:spPr bwMode="auto">
            <a:xfrm>
              <a:off x="4049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4" name="Полилиния 127"/>
            <p:cNvSpPr>
              <a:spLocks/>
            </p:cNvSpPr>
            <p:nvPr/>
          </p:nvSpPr>
          <p:spPr bwMode="auto">
            <a:xfrm>
              <a:off x="4049" y="3545"/>
              <a:ext cx="223" cy="427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5" name="Полилиния 128"/>
            <p:cNvSpPr>
              <a:spLocks/>
            </p:cNvSpPr>
            <p:nvPr/>
          </p:nvSpPr>
          <p:spPr bwMode="auto">
            <a:xfrm>
              <a:off x="4066" y="3557"/>
              <a:ext cx="105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7" name="Полилиния 130"/>
            <p:cNvSpPr>
              <a:spLocks/>
            </p:cNvSpPr>
            <p:nvPr/>
          </p:nvSpPr>
          <p:spPr bwMode="auto">
            <a:xfrm>
              <a:off x="4365" y="2333"/>
              <a:ext cx="110" cy="354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8" name="Полилиния 131"/>
            <p:cNvSpPr>
              <a:spLocks/>
            </p:cNvSpPr>
            <p:nvPr/>
          </p:nvSpPr>
          <p:spPr bwMode="auto">
            <a:xfrm>
              <a:off x="4252" y="2954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6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0" name="Полилиния 133"/>
            <p:cNvSpPr>
              <a:spLocks/>
            </p:cNvSpPr>
            <p:nvPr/>
          </p:nvSpPr>
          <p:spPr bwMode="auto">
            <a:xfrm>
              <a:off x="4262" y="3589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1" name="Полилиния 134"/>
            <p:cNvSpPr>
              <a:spLocks/>
            </p:cNvSpPr>
            <p:nvPr/>
          </p:nvSpPr>
          <p:spPr bwMode="auto">
            <a:xfrm>
              <a:off x="3971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2" name="Полилиния 135"/>
            <p:cNvSpPr>
              <a:spLocks/>
            </p:cNvSpPr>
            <p:nvPr/>
          </p:nvSpPr>
          <p:spPr bwMode="auto">
            <a:xfrm>
              <a:off x="3981" y="3596"/>
              <a:ext cx="305" cy="481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3" name="Полилиния 136"/>
            <p:cNvSpPr>
              <a:spLocks/>
            </p:cNvSpPr>
            <p:nvPr/>
          </p:nvSpPr>
          <p:spPr bwMode="auto">
            <a:xfrm>
              <a:off x="4252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5" name="Полилиния 138"/>
            <p:cNvSpPr>
              <a:spLocks/>
            </p:cNvSpPr>
            <p:nvPr/>
          </p:nvSpPr>
          <p:spPr bwMode="auto">
            <a:xfrm>
              <a:off x="4252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7" name="Полилиния 140"/>
            <p:cNvSpPr>
              <a:spLocks/>
            </p:cNvSpPr>
            <p:nvPr/>
          </p:nvSpPr>
          <p:spPr bwMode="auto">
            <a:xfrm>
              <a:off x="3990" y="1381"/>
              <a:ext cx="275" cy="429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3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7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7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2" name="Полилиния 145"/>
            <p:cNvSpPr>
              <a:spLocks/>
            </p:cNvSpPr>
            <p:nvPr/>
          </p:nvSpPr>
          <p:spPr bwMode="auto">
            <a:xfrm>
              <a:off x="4252" y="1765"/>
              <a:ext cx="275" cy="450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3" name="Полилиния 146"/>
            <p:cNvSpPr>
              <a:spLocks/>
            </p:cNvSpPr>
            <p:nvPr/>
          </p:nvSpPr>
          <p:spPr bwMode="auto">
            <a:xfrm>
              <a:off x="4252" y="2407"/>
              <a:ext cx="272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4" name="Полилиния 147"/>
            <p:cNvSpPr>
              <a:spLocks/>
            </p:cNvSpPr>
            <p:nvPr/>
          </p:nvSpPr>
          <p:spPr bwMode="auto">
            <a:xfrm>
              <a:off x="4364" y="2648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6" name="Полилиния 149"/>
            <p:cNvSpPr>
              <a:spLocks/>
            </p:cNvSpPr>
            <p:nvPr/>
          </p:nvSpPr>
          <p:spPr bwMode="auto">
            <a:xfrm>
              <a:off x="4269" y="3622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8" name="Полилиния 151"/>
            <p:cNvSpPr>
              <a:spLocks/>
            </p:cNvSpPr>
            <p:nvPr/>
          </p:nvSpPr>
          <p:spPr bwMode="auto">
            <a:xfrm>
              <a:off x="4010" y="3609"/>
              <a:ext cx="261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89" name="Полилиния 152"/>
            <p:cNvSpPr>
              <a:spLocks/>
            </p:cNvSpPr>
            <p:nvPr/>
          </p:nvSpPr>
          <p:spPr bwMode="auto">
            <a:xfrm>
              <a:off x="4226" y="1607"/>
              <a:ext cx="60" cy="2470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90" name="Группа 69"/>
          <p:cNvGrpSpPr>
            <a:grpSpLocks noChangeAspect="1"/>
          </p:cNvGrpSpPr>
          <p:nvPr/>
        </p:nvGrpSpPr>
        <p:grpSpPr bwMode="auto">
          <a:xfrm>
            <a:off x="10895013" y="1249363"/>
            <a:ext cx="1254125" cy="3344862"/>
            <a:chOff x="3124" y="236"/>
            <a:chExt cx="1443" cy="3848"/>
          </a:xfrm>
        </p:grpSpPr>
        <p:sp>
          <p:nvSpPr>
            <p:cNvPr id="91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6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2" name="Полилиния 71"/>
            <p:cNvSpPr>
              <a:spLocks/>
            </p:cNvSpPr>
            <p:nvPr/>
          </p:nvSpPr>
          <p:spPr bwMode="auto">
            <a:xfrm>
              <a:off x="3679" y="2552"/>
              <a:ext cx="161" cy="247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3" name="Полилиния 72"/>
            <p:cNvSpPr>
              <a:spLocks/>
            </p:cNvSpPr>
            <p:nvPr/>
          </p:nvSpPr>
          <p:spPr bwMode="auto">
            <a:xfrm>
              <a:off x="3889" y="2342"/>
              <a:ext cx="161" cy="248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4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4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5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6" name="Полилиния 75"/>
            <p:cNvSpPr>
              <a:spLocks/>
            </p:cNvSpPr>
            <p:nvPr/>
          </p:nvSpPr>
          <p:spPr bwMode="auto">
            <a:xfrm>
              <a:off x="3889" y="2966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7" name="Полилиния 76"/>
            <p:cNvSpPr>
              <a:spLocks/>
            </p:cNvSpPr>
            <p:nvPr/>
          </p:nvSpPr>
          <p:spPr bwMode="auto">
            <a:xfrm>
              <a:off x="3679" y="2219"/>
              <a:ext cx="161" cy="254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8" name="Полилиния 77"/>
            <p:cNvSpPr>
              <a:spLocks/>
            </p:cNvSpPr>
            <p:nvPr/>
          </p:nvSpPr>
          <p:spPr bwMode="auto">
            <a:xfrm>
              <a:off x="3889" y="2011"/>
              <a:ext cx="161" cy="252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99" name="Полилиния 78"/>
            <p:cNvSpPr>
              <a:spLocks/>
            </p:cNvSpPr>
            <p:nvPr/>
          </p:nvSpPr>
          <p:spPr bwMode="auto">
            <a:xfrm>
              <a:off x="3679" y="1903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0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2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1" name="Полилиния 80"/>
            <p:cNvSpPr>
              <a:spLocks/>
            </p:cNvSpPr>
            <p:nvPr/>
          </p:nvSpPr>
          <p:spPr bwMode="auto">
            <a:xfrm>
              <a:off x="3889" y="1695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2" name="Полилиния 81"/>
            <p:cNvSpPr>
              <a:spLocks/>
            </p:cNvSpPr>
            <p:nvPr/>
          </p:nvSpPr>
          <p:spPr bwMode="auto">
            <a:xfrm>
              <a:off x="3360" y="486"/>
              <a:ext cx="22" cy="1048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3" name="Полилиния 82"/>
            <p:cNvSpPr>
              <a:spLocks/>
            </p:cNvSpPr>
            <p:nvPr/>
          </p:nvSpPr>
          <p:spPr bwMode="auto">
            <a:xfrm>
              <a:off x="3221" y="1049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4" name="Полилиния 83"/>
            <p:cNvSpPr>
              <a:spLocks/>
            </p:cNvSpPr>
            <p:nvPr/>
          </p:nvSpPr>
          <p:spPr bwMode="auto">
            <a:xfrm>
              <a:off x="3385" y="884"/>
              <a:ext cx="124" cy="197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5" name="Полилиния 84"/>
            <p:cNvSpPr>
              <a:spLocks/>
            </p:cNvSpPr>
            <p:nvPr/>
          </p:nvSpPr>
          <p:spPr bwMode="auto">
            <a:xfrm>
              <a:off x="3221" y="1277"/>
              <a:ext cx="126" cy="195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6" name="Полилиния 85"/>
            <p:cNvSpPr>
              <a:spLocks/>
            </p:cNvSpPr>
            <p:nvPr/>
          </p:nvSpPr>
          <p:spPr bwMode="auto">
            <a:xfrm>
              <a:off x="3385" y="1114"/>
              <a:ext cx="124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7" name="Полилиния 86"/>
            <p:cNvSpPr>
              <a:spLocks/>
            </p:cNvSpPr>
            <p:nvPr/>
          </p:nvSpPr>
          <p:spPr bwMode="auto">
            <a:xfrm>
              <a:off x="3385" y="1372"/>
              <a:ext cx="124" cy="195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8" name="Полилиния 87"/>
            <p:cNvSpPr>
              <a:spLocks/>
            </p:cNvSpPr>
            <p:nvPr/>
          </p:nvSpPr>
          <p:spPr bwMode="auto">
            <a:xfrm>
              <a:off x="3221" y="793"/>
              <a:ext cx="126" cy="195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9" name="Полилиния 88"/>
            <p:cNvSpPr>
              <a:spLocks/>
            </p:cNvSpPr>
            <p:nvPr/>
          </p:nvSpPr>
          <p:spPr bwMode="auto">
            <a:xfrm>
              <a:off x="3385" y="630"/>
              <a:ext cx="124" cy="195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0" name="Полилиния 89"/>
            <p:cNvSpPr>
              <a:spLocks/>
            </p:cNvSpPr>
            <p:nvPr/>
          </p:nvSpPr>
          <p:spPr bwMode="auto">
            <a:xfrm>
              <a:off x="3221" y="545"/>
              <a:ext cx="126" cy="197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1" name="Полилиния 90"/>
            <p:cNvSpPr>
              <a:spLocks/>
            </p:cNvSpPr>
            <p:nvPr/>
          </p:nvSpPr>
          <p:spPr bwMode="auto">
            <a:xfrm>
              <a:off x="3221" y="316"/>
              <a:ext cx="126" cy="195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2" name="Полилиния 91"/>
            <p:cNvSpPr>
              <a:spLocks/>
            </p:cNvSpPr>
            <p:nvPr/>
          </p:nvSpPr>
          <p:spPr bwMode="auto">
            <a:xfrm>
              <a:off x="3385" y="386"/>
              <a:ext cx="124" cy="192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3" name="Полилиния 92"/>
            <p:cNvSpPr>
              <a:spLocks/>
            </p:cNvSpPr>
            <p:nvPr/>
          </p:nvSpPr>
          <p:spPr bwMode="auto">
            <a:xfrm>
              <a:off x="3124" y="1061"/>
              <a:ext cx="265" cy="1242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4" name="Полилиния 93"/>
            <p:cNvSpPr>
              <a:spLocks/>
            </p:cNvSpPr>
            <p:nvPr/>
          </p:nvSpPr>
          <p:spPr bwMode="auto">
            <a:xfrm>
              <a:off x="3738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5" name="Полилиния 94"/>
            <p:cNvSpPr>
              <a:spLocks/>
            </p:cNvSpPr>
            <p:nvPr/>
          </p:nvSpPr>
          <p:spPr bwMode="auto">
            <a:xfrm>
              <a:off x="3248" y="2924"/>
              <a:ext cx="360" cy="559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6" name="Полилиния 95"/>
            <p:cNvSpPr>
              <a:spLocks/>
            </p:cNvSpPr>
            <p:nvPr/>
          </p:nvSpPr>
          <p:spPr bwMode="auto">
            <a:xfrm>
              <a:off x="3323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7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8" name="Полилиния 97"/>
            <p:cNvSpPr>
              <a:spLocks/>
            </p:cNvSpPr>
            <p:nvPr/>
          </p:nvSpPr>
          <p:spPr bwMode="auto">
            <a:xfrm>
              <a:off x="3712" y="388"/>
              <a:ext cx="119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19" name="Полилиния 98"/>
            <p:cNvSpPr>
              <a:spLocks/>
            </p:cNvSpPr>
            <p:nvPr/>
          </p:nvSpPr>
          <p:spPr bwMode="auto">
            <a:xfrm>
              <a:off x="3626" y="1757"/>
              <a:ext cx="252" cy="499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0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1" name="Полилиния 100"/>
            <p:cNvSpPr>
              <a:spLocks/>
            </p:cNvSpPr>
            <p:nvPr/>
          </p:nvSpPr>
          <p:spPr bwMode="auto">
            <a:xfrm>
              <a:off x="3608" y="3016"/>
              <a:ext cx="256" cy="499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2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3" name="Полилиния 102"/>
            <p:cNvSpPr>
              <a:spLocks/>
            </p:cNvSpPr>
            <p:nvPr/>
          </p:nvSpPr>
          <p:spPr bwMode="auto">
            <a:xfrm>
              <a:off x="3329" y="1527"/>
              <a:ext cx="256" cy="497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4" name="Полилиния 103"/>
            <p:cNvSpPr>
              <a:spLocks/>
            </p:cNvSpPr>
            <p:nvPr/>
          </p:nvSpPr>
          <p:spPr bwMode="auto">
            <a:xfrm>
              <a:off x="3341" y="1536"/>
              <a:ext cx="126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5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59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6" name="Полилиния 105"/>
            <p:cNvSpPr>
              <a:spLocks/>
            </p:cNvSpPr>
            <p:nvPr/>
          </p:nvSpPr>
          <p:spPr bwMode="auto">
            <a:xfrm>
              <a:off x="3615" y="1863"/>
              <a:ext cx="356" cy="561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7" name="Полилиния 106"/>
            <p:cNvSpPr>
              <a:spLocks/>
            </p:cNvSpPr>
            <p:nvPr/>
          </p:nvSpPr>
          <p:spPr bwMode="auto">
            <a:xfrm>
              <a:off x="3586" y="2462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8" name="Полилиния 107"/>
            <p:cNvSpPr>
              <a:spLocks/>
            </p:cNvSpPr>
            <p:nvPr/>
          </p:nvSpPr>
          <p:spPr bwMode="auto">
            <a:xfrm>
              <a:off x="3592" y="3096"/>
              <a:ext cx="351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9" name="Полилиния 108"/>
            <p:cNvSpPr>
              <a:spLocks/>
            </p:cNvSpPr>
            <p:nvPr/>
          </p:nvSpPr>
          <p:spPr bwMode="auto">
            <a:xfrm>
              <a:off x="3245" y="1604"/>
              <a:ext cx="356" cy="553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0" name="Полилиния 109"/>
            <p:cNvSpPr>
              <a:spLocks/>
            </p:cNvSpPr>
            <p:nvPr/>
          </p:nvSpPr>
          <p:spPr bwMode="auto">
            <a:xfrm>
              <a:off x="3632" y="1138"/>
              <a:ext cx="354" cy="557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1" name="Полилиния 110"/>
            <p:cNvSpPr>
              <a:spLocks/>
            </p:cNvSpPr>
            <p:nvPr/>
          </p:nvSpPr>
          <p:spPr bwMode="auto">
            <a:xfrm>
              <a:off x="3245" y="895"/>
              <a:ext cx="356" cy="559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2" name="Полилиния 111"/>
            <p:cNvSpPr>
              <a:spLocks/>
            </p:cNvSpPr>
            <p:nvPr/>
          </p:nvSpPr>
          <p:spPr bwMode="auto">
            <a:xfrm>
              <a:off x="3228" y="236"/>
              <a:ext cx="358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3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0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4" name="Полилиния 113"/>
            <p:cNvSpPr>
              <a:spLocks/>
            </p:cNvSpPr>
            <p:nvPr/>
          </p:nvSpPr>
          <p:spPr bwMode="auto">
            <a:xfrm>
              <a:off x="3635" y="1863"/>
              <a:ext cx="301" cy="552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5" name="Полилиния 114"/>
            <p:cNvSpPr>
              <a:spLocks/>
            </p:cNvSpPr>
            <p:nvPr/>
          </p:nvSpPr>
          <p:spPr bwMode="auto">
            <a:xfrm>
              <a:off x="3654" y="1156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6" name="Полилиния 115"/>
            <p:cNvSpPr>
              <a:spLocks/>
            </p:cNvSpPr>
            <p:nvPr/>
          </p:nvSpPr>
          <p:spPr bwMode="auto">
            <a:xfrm>
              <a:off x="3621" y="495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7" name="Полилиния 116"/>
            <p:cNvSpPr>
              <a:spLocks/>
            </p:cNvSpPr>
            <p:nvPr/>
          </p:nvSpPr>
          <p:spPr bwMode="auto">
            <a:xfrm>
              <a:off x="3265" y="273"/>
              <a:ext cx="320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8" name="Полилиния 117"/>
            <p:cNvSpPr>
              <a:spLocks/>
            </p:cNvSpPr>
            <p:nvPr/>
          </p:nvSpPr>
          <p:spPr bwMode="auto">
            <a:xfrm>
              <a:off x="3279" y="915"/>
              <a:ext cx="320" cy="530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9" name="Полилиния 118"/>
            <p:cNvSpPr>
              <a:spLocks/>
            </p:cNvSpPr>
            <p:nvPr/>
          </p:nvSpPr>
          <p:spPr bwMode="auto">
            <a:xfrm>
              <a:off x="3288" y="1626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0" name="Полилиния 119"/>
            <p:cNvSpPr>
              <a:spLocks/>
            </p:cNvSpPr>
            <p:nvPr/>
          </p:nvSpPr>
          <p:spPr bwMode="auto">
            <a:xfrm>
              <a:off x="3290" y="2278"/>
              <a:ext cx="311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1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2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2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2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3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9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4" name="Полилиния 123"/>
            <p:cNvSpPr>
              <a:spLocks/>
            </p:cNvSpPr>
            <p:nvPr/>
          </p:nvSpPr>
          <p:spPr bwMode="auto">
            <a:xfrm>
              <a:off x="4061" y="1281"/>
              <a:ext cx="194" cy="384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5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6" name="Полилиния 125"/>
            <p:cNvSpPr>
              <a:spLocks/>
            </p:cNvSpPr>
            <p:nvPr/>
          </p:nvSpPr>
          <p:spPr bwMode="auto">
            <a:xfrm>
              <a:off x="4039" y="2484"/>
              <a:ext cx="221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7" name="Полилиния 126"/>
            <p:cNvSpPr>
              <a:spLocks/>
            </p:cNvSpPr>
            <p:nvPr/>
          </p:nvSpPr>
          <p:spPr bwMode="auto">
            <a:xfrm>
              <a:off x="4050" y="2491"/>
              <a:ext cx="111" cy="360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8" name="Полилиния 127"/>
            <p:cNvSpPr>
              <a:spLocks/>
            </p:cNvSpPr>
            <p:nvPr/>
          </p:nvSpPr>
          <p:spPr bwMode="auto">
            <a:xfrm>
              <a:off x="4050" y="3545"/>
              <a:ext cx="221" cy="427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9" name="Полилиния 128"/>
            <p:cNvSpPr>
              <a:spLocks/>
            </p:cNvSpPr>
            <p:nvPr/>
          </p:nvSpPr>
          <p:spPr bwMode="auto">
            <a:xfrm>
              <a:off x="4067" y="3556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0" name="Полилиния 129"/>
            <p:cNvSpPr>
              <a:spLocks/>
            </p:cNvSpPr>
            <p:nvPr/>
          </p:nvSpPr>
          <p:spPr bwMode="auto">
            <a:xfrm>
              <a:off x="4269" y="2322"/>
              <a:ext cx="217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1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6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2" name="Полилиния 131"/>
            <p:cNvSpPr>
              <a:spLocks/>
            </p:cNvSpPr>
            <p:nvPr/>
          </p:nvSpPr>
          <p:spPr bwMode="auto">
            <a:xfrm>
              <a:off x="4253" y="2955"/>
              <a:ext cx="305" cy="480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3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4" name="Полилиния 133"/>
            <p:cNvSpPr>
              <a:spLocks/>
            </p:cNvSpPr>
            <p:nvPr/>
          </p:nvSpPr>
          <p:spPr bwMode="auto">
            <a:xfrm>
              <a:off x="4262" y="3591"/>
              <a:ext cx="305" cy="478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5" name="Полилиния 134"/>
            <p:cNvSpPr>
              <a:spLocks/>
            </p:cNvSpPr>
            <p:nvPr/>
          </p:nvSpPr>
          <p:spPr bwMode="auto">
            <a:xfrm>
              <a:off x="3972" y="3122"/>
              <a:ext cx="305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6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7" name="Полилиния 136"/>
            <p:cNvSpPr>
              <a:spLocks/>
            </p:cNvSpPr>
            <p:nvPr/>
          </p:nvSpPr>
          <p:spPr bwMode="auto">
            <a:xfrm>
              <a:off x="4253" y="2386"/>
              <a:ext cx="305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8" name="Полилиния 137"/>
            <p:cNvSpPr>
              <a:spLocks/>
            </p:cNvSpPr>
            <p:nvPr/>
          </p:nvSpPr>
          <p:spPr bwMode="auto">
            <a:xfrm>
              <a:off x="3950" y="1945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9" name="Полилиния 138"/>
            <p:cNvSpPr>
              <a:spLocks/>
            </p:cNvSpPr>
            <p:nvPr/>
          </p:nvSpPr>
          <p:spPr bwMode="auto">
            <a:xfrm>
              <a:off x="4253" y="1746"/>
              <a:ext cx="305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0" name="Полилиния 139"/>
            <p:cNvSpPr>
              <a:spLocks/>
            </p:cNvSpPr>
            <p:nvPr/>
          </p:nvSpPr>
          <p:spPr bwMode="auto">
            <a:xfrm>
              <a:off x="4247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1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7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2" name="Полилиния 141"/>
            <p:cNvSpPr>
              <a:spLocks/>
            </p:cNvSpPr>
            <p:nvPr/>
          </p:nvSpPr>
          <p:spPr bwMode="auto">
            <a:xfrm>
              <a:off x="3993" y="2577"/>
              <a:ext cx="259" cy="473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3" name="Полилиния 142"/>
            <p:cNvSpPr>
              <a:spLocks/>
            </p:cNvSpPr>
            <p:nvPr/>
          </p:nvSpPr>
          <p:spPr bwMode="auto">
            <a:xfrm>
              <a:off x="3979" y="1962"/>
              <a:ext cx="258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4" name="Полилиния 143"/>
            <p:cNvSpPr>
              <a:spLocks/>
            </p:cNvSpPr>
            <p:nvPr/>
          </p:nvSpPr>
          <p:spPr bwMode="auto">
            <a:xfrm>
              <a:off x="4019" y="1388"/>
              <a:ext cx="228" cy="420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5" name="Полилиния 144"/>
            <p:cNvSpPr>
              <a:spLocks/>
            </p:cNvSpPr>
            <p:nvPr/>
          </p:nvSpPr>
          <p:spPr bwMode="auto">
            <a:xfrm>
              <a:off x="4247" y="1240"/>
              <a:ext cx="276" cy="447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6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7" name="Полилиния 146"/>
            <p:cNvSpPr>
              <a:spLocks/>
            </p:cNvSpPr>
            <p:nvPr/>
          </p:nvSpPr>
          <p:spPr bwMode="auto">
            <a:xfrm>
              <a:off x="4253" y="2407"/>
              <a:ext cx="270" cy="440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8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4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9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0" name="Полилиния 149"/>
            <p:cNvSpPr>
              <a:spLocks/>
            </p:cNvSpPr>
            <p:nvPr/>
          </p:nvSpPr>
          <p:spPr bwMode="auto">
            <a:xfrm>
              <a:off x="4269" y="3620"/>
              <a:ext cx="267" cy="442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1" name="Полилиния 150"/>
            <p:cNvSpPr>
              <a:spLocks/>
            </p:cNvSpPr>
            <p:nvPr/>
          </p:nvSpPr>
          <p:spPr bwMode="auto">
            <a:xfrm>
              <a:off x="4003" y="3100"/>
              <a:ext cx="259" cy="471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2" name="Полилиния 151"/>
            <p:cNvSpPr>
              <a:spLocks/>
            </p:cNvSpPr>
            <p:nvPr/>
          </p:nvSpPr>
          <p:spPr bwMode="auto">
            <a:xfrm>
              <a:off x="4010" y="3609"/>
              <a:ext cx="259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3" name="Полилиния 152"/>
            <p:cNvSpPr>
              <a:spLocks/>
            </p:cNvSpPr>
            <p:nvPr/>
          </p:nvSpPr>
          <p:spPr bwMode="auto">
            <a:xfrm>
              <a:off x="4227" y="1606"/>
              <a:ext cx="58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74" name="Группа 69"/>
          <p:cNvGrpSpPr>
            <a:grpSpLocks noChangeAspect="1"/>
          </p:cNvGrpSpPr>
          <p:nvPr/>
        </p:nvGrpSpPr>
        <p:grpSpPr bwMode="auto">
          <a:xfrm>
            <a:off x="9086850" y="2736850"/>
            <a:ext cx="906463" cy="2416175"/>
            <a:chOff x="3124" y="236"/>
            <a:chExt cx="1443" cy="3848"/>
          </a:xfrm>
        </p:grpSpPr>
        <p:sp>
          <p:nvSpPr>
            <p:cNvPr id="175" name="Полилиния 70"/>
            <p:cNvSpPr>
              <a:spLocks/>
            </p:cNvSpPr>
            <p:nvPr/>
          </p:nvSpPr>
          <p:spPr bwMode="auto">
            <a:xfrm>
              <a:off x="3991" y="494"/>
              <a:ext cx="28" cy="1345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6" name="Полилиния 71"/>
            <p:cNvSpPr>
              <a:spLocks/>
            </p:cNvSpPr>
            <p:nvPr/>
          </p:nvSpPr>
          <p:spPr bwMode="auto">
            <a:xfrm>
              <a:off x="3811" y="1217"/>
              <a:ext cx="162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7" name="Полилиния 72"/>
            <p:cNvSpPr>
              <a:spLocks/>
            </p:cNvSpPr>
            <p:nvPr/>
          </p:nvSpPr>
          <p:spPr bwMode="auto">
            <a:xfrm>
              <a:off x="4021" y="1007"/>
              <a:ext cx="162" cy="248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8" name="Полилиния 73"/>
            <p:cNvSpPr>
              <a:spLocks/>
            </p:cNvSpPr>
            <p:nvPr/>
          </p:nvSpPr>
          <p:spPr bwMode="auto">
            <a:xfrm>
              <a:off x="3811" y="1510"/>
              <a:ext cx="162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9" name="Полилиния 74"/>
            <p:cNvSpPr>
              <a:spLocks/>
            </p:cNvSpPr>
            <p:nvPr/>
          </p:nvSpPr>
          <p:spPr bwMode="auto">
            <a:xfrm>
              <a:off x="4021" y="1300"/>
              <a:ext cx="162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0" name="Полилиния 75"/>
            <p:cNvSpPr>
              <a:spLocks/>
            </p:cNvSpPr>
            <p:nvPr/>
          </p:nvSpPr>
          <p:spPr bwMode="auto">
            <a:xfrm>
              <a:off x="4021" y="1632"/>
              <a:ext cx="162" cy="253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1" name="Полилиния 76"/>
            <p:cNvSpPr>
              <a:spLocks/>
            </p:cNvSpPr>
            <p:nvPr/>
          </p:nvSpPr>
          <p:spPr bwMode="auto">
            <a:xfrm>
              <a:off x="3811" y="886"/>
              <a:ext cx="162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2" name="Полилиния 77"/>
            <p:cNvSpPr>
              <a:spLocks/>
            </p:cNvSpPr>
            <p:nvPr/>
          </p:nvSpPr>
          <p:spPr bwMode="auto">
            <a:xfrm>
              <a:off x="4021" y="676"/>
              <a:ext cx="162" cy="253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3" name="Полилиния 78"/>
            <p:cNvSpPr>
              <a:spLocks/>
            </p:cNvSpPr>
            <p:nvPr/>
          </p:nvSpPr>
          <p:spPr bwMode="auto">
            <a:xfrm>
              <a:off x="3811" y="570"/>
              <a:ext cx="162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4" name="Полилиния 79"/>
            <p:cNvSpPr>
              <a:spLocks/>
            </p:cNvSpPr>
            <p:nvPr/>
          </p:nvSpPr>
          <p:spPr bwMode="auto">
            <a:xfrm>
              <a:off x="3811" y="274"/>
              <a:ext cx="162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5" name="Полилиния 80"/>
            <p:cNvSpPr>
              <a:spLocks/>
            </p:cNvSpPr>
            <p:nvPr/>
          </p:nvSpPr>
          <p:spPr bwMode="auto">
            <a:xfrm>
              <a:off x="4021" y="360"/>
              <a:ext cx="162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6" name="Полилиния 81"/>
            <p:cNvSpPr>
              <a:spLocks/>
            </p:cNvSpPr>
            <p:nvPr/>
          </p:nvSpPr>
          <p:spPr bwMode="auto">
            <a:xfrm>
              <a:off x="3359" y="486"/>
              <a:ext cx="23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7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5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8" name="Полилиния 83"/>
            <p:cNvSpPr>
              <a:spLocks/>
            </p:cNvSpPr>
            <p:nvPr/>
          </p:nvSpPr>
          <p:spPr bwMode="auto">
            <a:xfrm>
              <a:off x="3387" y="886"/>
              <a:ext cx="121" cy="195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9" name="Полилиния 84"/>
            <p:cNvSpPr>
              <a:spLocks/>
            </p:cNvSpPr>
            <p:nvPr/>
          </p:nvSpPr>
          <p:spPr bwMode="auto">
            <a:xfrm>
              <a:off x="3220" y="1278"/>
              <a:ext cx="126" cy="195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0" name="Полилиния 85"/>
            <p:cNvSpPr>
              <a:spLocks/>
            </p:cNvSpPr>
            <p:nvPr/>
          </p:nvSpPr>
          <p:spPr bwMode="auto">
            <a:xfrm>
              <a:off x="3387" y="1113"/>
              <a:ext cx="121" cy="195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1" name="Полилиния 86"/>
            <p:cNvSpPr>
              <a:spLocks/>
            </p:cNvSpPr>
            <p:nvPr/>
          </p:nvSpPr>
          <p:spPr bwMode="auto">
            <a:xfrm>
              <a:off x="3387" y="1371"/>
              <a:ext cx="121" cy="197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2" name="Полилиния 87"/>
            <p:cNvSpPr>
              <a:spLocks/>
            </p:cNvSpPr>
            <p:nvPr/>
          </p:nvSpPr>
          <p:spPr bwMode="auto">
            <a:xfrm>
              <a:off x="3220" y="792"/>
              <a:ext cx="126" cy="197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3" name="Полилиния 88"/>
            <p:cNvSpPr>
              <a:spLocks/>
            </p:cNvSpPr>
            <p:nvPr/>
          </p:nvSpPr>
          <p:spPr bwMode="auto">
            <a:xfrm>
              <a:off x="3387" y="630"/>
              <a:ext cx="121" cy="195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4" name="Полилиния 89"/>
            <p:cNvSpPr>
              <a:spLocks/>
            </p:cNvSpPr>
            <p:nvPr/>
          </p:nvSpPr>
          <p:spPr bwMode="auto">
            <a:xfrm>
              <a:off x="3220" y="544"/>
              <a:ext cx="126" cy="197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5" name="Полилиния 90"/>
            <p:cNvSpPr>
              <a:spLocks/>
            </p:cNvSpPr>
            <p:nvPr/>
          </p:nvSpPr>
          <p:spPr bwMode="auto">
            <a:xfrm>
              <a:off x="3220" y="317"/>
              <a:ext cx="126" cy="195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6" name="Полилиния 91"/>
            <p:cNvSpPr>
              <a:spLocks/>
            </p:cNvSpPr>
            <p:nvPr/>
          </p:nvSpPr>
          <p:spPr bwMode="auto">
            <a:xfrm>
              <a:off x="3387" y="385"/>
              <a:ext cx="121" cy="192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7" name="Полилиния 92"/>
            <p:cNvSpPr>
              <a:spLocks/>
            </p:cNvSpPr>
            <p:nvPr/>
          </p:nvSpPr>
          <p:spPr bwMode="auto">
            <a:xfrm>
              <a:off x="3124" y="1063"/>
              <a:ext cx="263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8" name="Полилиния 94"/>
            <p:cNvSpPr>
              <a:spLocks/>
            </p:cNvSpPr>
            <p:nvPr/>
          </p:nvSpPr>
          <p:spPr bwMode="auto">
            <a:xfrm>
              <a:off x="3248" y="2924"/>
              <a:ext cx="361" cy="561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9" name="Полилиния 95"/>
            <p:cNvSpPr>
              <a:spLocks/>
            </p:cNvSpPr>
            <p:nvPr/>
          </p:nvSpPr>
          <p:spPr bwMode="auto">
            <a:xfrm>
              <a:off x="3324" y="2992"/>
              <a:ext cx="306" cy="521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0" name="Полилиния 96"/>
            <p:cNvSpPr>
              <a:spLocks/>
            </p:cNvSpPr>
            <p:nvPr/>
          </p:nvSpPr>
          <p:spPr bwMode="auto">
            <a:xfrm>
              <a:off x="3609" y="375"/>
              <a:ext cx="232" cy="445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1" name="Полилиния 97"/>
            <p:cNvSpPr>
              <a:spLocks/>
            </p:cNvSpPr>
            <p:nvPr/>
          </p:nvSpPr>
          <p:spPr bwMode="auto">
            <a:xfrm>
              <a:off x="3713" y="388"/>
              <a:ext cx="116" cy="369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2" name="Полилиния 98"/>
            <p:cNvSpPr>
              <a:spLocks/>
            </p:cNvSpPr>
            <p:nvPr/>
          </p:nvSpPr>
          <p:spPr bwMode="auto">
            <a:xfrm>
              <a:off x="3627" y="1758"/>
              <a:ext cx="253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3" name="Полилиния 99"/>
            <p:cNvSpPr>
              <a:spLocks/>
            </p:cNvSpPr>
            <p:nvPr/>
          </p:nvSpPr>
          <p:spPr bwMode="auto">
            <a:xfrm>
              <a:off x="3741" y="1766"/>
              <a:ext cx="126" cy="417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4" name="Полилиния 100"/>
            <p:cNvSpPr>
              <a:spLocks/>
            </p:cNvSpPr>
            <p:nvPr/>
          </p:nvSpPr>
          <p:spPr bwMode="auto">
            <a:xfrm>
              <a:off x="3609" y="3017"/>
              <a:ext cx="253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5" name="Полилиния 101"/>
            <p:cNvSpPr>
              <a:spLocks/>
            </p:cNvSpPr>
            <p:nvPr/>
          </p:nvSpPr>
          <p:spPr bwMode="auto">
            <a:xfrm>
              <a:off x="3720" y="3025"/>
              <a:ext cx="129" cy="417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7" name="Полилиния 103"/>
            <p:cNvSpPr>
              <a:spLocks/>
            </p:cNvSpPr>
            <p:nvPr/>
          </p:nvSpPr>
          <p:spPr bwMode="auto">
            <a:xfrm>
              <a:off x="3341" y="1538"/>
              <a:ext cx="126" cy="417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8" name="Полилиния 104"/>
            <p:cNvSpPr>
              <a:spLocks/>
            </p:cNvSpPr>
            <p:nvPr/>
          </p:nvSpPr>
          <p:spPr bwMode="auto">
            <a:xfrm>
              <a:off x="3260" y="2271"/>
              <a:ext cx="356" cy="561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9" name="Полилиния 105"/>
            <p:cNvSpPr>
              <a:spLocks/>
            </p:cNvSpPr>
            <p:nvPr/>
          </p:nvSpPr>
          <p:spPr bwMode="auto">
            <a:xfrm>
              <a:off x="3614" y="1864"/>
              <a:ext cx="359" cy="559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0" name="Полилиния 106"/>
            <p:cNvSpPr>
              <a:spLocks/>
            </p:cNvSpPr>
            <p:nvPr/>
          </p:nvSpPr>
          <p:spPr bwMode="auto">
            <a:xfrm>
              <a:off x="3586" y="2463"/>
              <a:ext cx="356" cy="561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1" name="Полилиния 107"/>
            <p:cNvSpPr>
              <a:spLocks/>
            </p:cNvSpPr>
            <p:nvPr/>
          </p:nvSpPr>
          <p:spPr bwMode="auto">
            <a:xfrm>
              <a:off x="3592" y="3095"/>
              <a:ext cx="351" cy="564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2" name="Полилиния 108"/>
            <p:cNvSpPr>
              <a:spLocks/>
            </p:cNvSpPr>
            <p:nvPr/>
          </p:nvSpPr>
          <p:spPr bwMode="auto">
            <a:xfrm>
              <a:off x="3243" y="1604"/>
              <a:ext cx="359" cy="554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3" name="Полилиния 109"/>
            <p:cNvSpPr>
              <a:spLocks/>
            </p:cNvSpPr>
            <p:nvPr/>
          </p:nvSpPr>
          <p:spPr bwMode="auto">
            <a:xfrm>
              <a:off x="3632" y="1139"/>
              <a:ext cx="354" cy="556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4" name="Полилиния 110"/>
            <p:cNvSpPr>
              <a:spLocks/>
            </p:cNvSpPr>
            <p:nvPr/>
          </p:nvSpPr>
          <p:spPr bwMode="auto">
            <a:xfrm>
              <a:off x="3243" y="896"/>
              <a:ext cx="359" cy="559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1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6" name="Полилиния 112"/>
            <p:cNvSpPr>
              <a:spLocks/>
            </p:cNvSpPr>
            <p:nvPr/>
          </p:nvSpPr>
          <p:spPr bwMode="auto">
            <a:xfrm>
              <a:off x="3602" y="489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7" name="Полилиния 113"/>
            <p:cNvSpPr>
              <a:spLocks/>
            </p:cNvSpPr>
            <p:nvPr/>
          </p:nvSpPr>
          <p:spPr bwMode="auto">
            <a:xfrm>
              <a:off x="3637" y="1864"/>
              <a:ext cx="298" cy="549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8" name="Полилиния 114"/>
            <p:cNvSpPr>
              <a:spLocks/>
            </p:cNvSpPr>
            <p:nvPr/>
          </p:nvSpPr>
          <p:spPr bwMode="auto">
            <a:xfrm>
              <a:off x="3652" y="1156"/>
              <a:ext cx="301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9" name="Полилиния 115"/>
            <p:cNvSpPr>
              <a:spLocks/>
            </p:cNvSpPr>
            <p:nvPr/>
          </p:nvSpPr>
          <p:spPr bwMode="auto">
            <a:xfrm>
              <a:off x="3619" y="496"/>
              <a:ext cx="270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0" name="Полилиния 116"/>
            <p:cNvSpPr>
              <a:spLocks/>
            </p:cNvSpPr>
            <p:nvPr/>
          </p:nvSpPr>
          <p:spPr bwMode="auto">
            <a:xfrm>
              <a:off x="3266" y="274"/>
              <a:ext cx="318" cy="528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1" name="Полилиния 117"/>
            <p:cNvSpPr>
              <a:spLocks/>
            </p:cNvSpPr>
            <p:nvPr/>
          </p:nvSpPr>
          <p:spPr bwMode="auto">
            <a:xfrm>
              <a:off x="3278" y="916"/>
              <a:ext cx="321" cy="528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2" name="Полилиния 118"/>
            <p:cNvSpPr>
              <a:spLocks/>
            </p:cNvSpPr>
            <p:nvPr/>
          </p:nvSpPr>
          <p:spPr bwMode="auto">
            <a:xfrm>
              <a:off x="3288" y="1624"/>
              <a:ext cx="306" cy="518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3" name="Полилиния 119"/>
            <p:cNvSpPr>
              <a:spLocks/>
            </p:cNvSpPr>
            <p:nvPr/>
          </p:nvSpPr>
          <p:spPr bwMode="auto">
            <a:xfrm>
              <a:off x="3291" y="2276"/>
              <a:ext cx="311" cy="518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4" name="Полилиния 120"/>
            <p:cNvSpPr>
              <a:spLocks/>
            </p:cNvSpPr>
            <p:nvPr/>
          </p:nvSpPr>
          <p:spPr bwMode="auto">
            <a:xfrm>
              <a:off x="3609" y="2438"/>
              <a:ext cx="298" cy="549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5" name="Полилиния 121"/>
            <p:cNvSpPr>
              <a:spLocks/>
            </p:cNvSpPr>
            <p:nvPr/>
          </p:nvSpPr>
          <p:spPr bwMode="auto">
            <a:xfrm>
              <a:off x="3609" y="3088"/>
              <a:ext cx="298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6" name="Полилиния 122"/>
            <p:cNvSpPr>
              <a:spLocks/>
            </p:cNvSpPr>
            <p:nvPr/>
          </p:nvSpPr>
          <p:spPr bwMode="auto">
            <a:xfrm>
              <a:off x="3574" y="752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7" name="Полилиния 123"/>
            <p:cNvSpPr>
              <a:spLocks/>
            </p:cNvSpPr>
            <p:nvPr/>
          </p:nvSpPr>
          <p:spPr bwMode="auto">
            <a:xfrm>
              <a:off x="4062" y="1280"/>
              <a:ext cx="195" cy="384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8" name="Полилиния 124"/>
            <p:cNvSpPr>
              <a:spLocks/>
            </p:cNvSpPr>
            <p:nvPr/>
          </p:nvSpPr>
          <p:spPr bwMode="auto">
            <a:xfrm>
              <a:off x="4069" y="1293"/>
              <a:ext cx="101" cy="316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9" name="Полилиния 125"/>
            <p:cNvSpPr>
              <a:spLocks/>
            </p:cNvSpPr>
            <p:nvPr/>
          </p:nvSpPr>
          <p:spPr bwMode="auto">
            <a:xfrm>
              <a:off x="4039" y="2484"/>
              <a:ext cx="222" cy="427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0" name="Полилиния 126"/>
            <p:cNvSpPr>
              <a:spLocks/>
            </p:cNvSpPr>
            <p:nvPr/>
          </p:nvSpPr>
          <p:spPr bwMode="auto">
            <a:xfrm>
              <a:off x="4049" y="2491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1" name="Полилиния 127"/>
            <p:cNvSpPr>
              <a:spLocks/>
            </p:cNvSpPr>
            <p:nvPr/>
          </p:nvSpPr>
          <p:spPr bwMode="auto">
            <a:xfrm>
              <a:off x="4049" y="3545"/>
              <a:ext cx="222" cy="427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2" name="Полилиния 128"/>
            <p:cNvSpPr>
              <a:spLocks/>
            </p:cNvSpPr>
            <p:nvPr/>
          </p:nvSpPr>
          <p:spPr bwMode="auto">
            <a:xfrm>
              <a:off x="4067" y="3558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3" name="Полилиния 129"/>
            <p:cNvSpPr>
              <a:spLocks/>
            </p:cNvSpPr>
            <p:nvPr/>
          </p:nvSpPr>
          <p:spPr bwMode="auto">
            <a:xfrm>
              <a:off x="4269" y="2322"/>
              <a:ext cx="217" cy="432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4" name="Полилиния 130"/>
            <p:cNvSpPr>
              <a:spLocks/>
            </p:cNvSpPr>
            <p:nvPr/>
          </p:nvSpPr>
          <p:spPr bwMode="auto">
            <a:xfrm>
              <a:off x="4365" y="2332"/>
              <a:ext cx="111" cy="356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5" name="Полилиния 131"/>
            <p:cNvSpPr>
              <a:spLocks/>
            </p:cNvSpPr>
            <p:nvPr/>
          </p:nvSpPr>
          <p:spPr bwMode="auto">
            <a:xfrm>
              <a:off x="4254" y="2954"/>
              <a:ext cx="303" cy="483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6" name="Полилиния 132"/>
            <p:cNvSpPr>
              <a:spLocks/>
            </p:cNvSpPr>
            <p:nvPr/>
          </p:nvSpPr>
          <p:spPr bwMode="auto">
            <a:xfrm>
              <a:off x="3963" y="2577"/>
              <a:ext cx="306" cy="478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7" name="Полилиния 133"/>
            <p:cNvSpPr>
              <a:spLocks/>
            </p:cNvSpPr>
            <p:nvPr/>
          </p:nvSpPr>
          <p:spPr bwMode="auto">
            <a:xfrm>
              <a:off x="4261" y="3591"/>
              <a:ext cx="306" cy="478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8" name="Полилиния 134"/>
            <p:cNvSpPr>
              <a:spLocks/>
            </p:cNvSpPr>
            <p:nvPr/>
          </p:nvSpPr>
          <p:spPr bwMode="auto">
            <a:xfrm>
              <a:off x="3973" y="3123"/>
              <a:ext cx="303" cy="473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9" name="Полилиния 135"/>
            <p:cNvSpPr>
              <a:spLocks/>
            </p:cNvSpPr>
            <p:nvPr/>
          </p:nvSpPr>
          <p:spPr bwMode="auto">
            <a:xfrm>
              <a:off x="3981" y="3596"/>
              <a:ext cx="306" cy="480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0" name="Полилиния 136"/>
            <p:cNvSpPr>
              <a:spLocks/>
            </p:cNvSpPr>
            <p:nvPr/>
          </p:nvSpPr>
          <p:spPr bwMode="auto">
            <a:xfrm>
              <a:off x="4254" y="2385"/>
              <a:ext cx="303" cy="483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1" name="Полилиния 137"/>
            <p:cNvSpPr>
              <a:spLocks/>
            </p:cNvSpPr>
            <p:nvPr/>
          </p:nvSpPr>
          <p:spPr bwMode="auto">
            <a:xfrm>
              <a:off x="3950" y="1945"/>
              <a:ext cx="306" cy="485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2" name="Полилиния 138"/>
            <p:cNvSpPr>
              <a:spLocks/>
            </p:cNvSpPr>
            <p:nvPr/>
          </p:nvSpPr>
          <p:spPr bwMode="auto">
            <a:xfrm>
              <a:off x="4254" y="1748"/>
              <a:ext cx="303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3" name="Полилиния 139"/>
            <p:cNvSpPr>
              <a:spLocks/>
            </p:cNvSpPr>
            <p:nvPr/>
          </p:nvSpPr>
          <p:spPr bwMode="auto">
            <a:xfrm>
              <a:off x="4249" y="1212"/>
              <a:ext cx="306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4" name="Полилиния 140"/>
            <p:cNvSpPr>
              <a:spLocks/>
            </p:cNvSpPr>
            <p:nvPr/>
          </p:nvSpPr>
          <p:spPr bwMode="auto">
            <a:xfrm>
              <a:off x="3991" y="1381"/>
              <a:ext cx="273" cy="427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3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6" name="Полилиния 142"/>
            <p:cNvSpPr>
              <a:spLocks/>
            </p:cNvSpPr>
            <p:nvPr/>
          </p:nvSpPr>
          <p:spPr bwMode="auto">
            <a:xfrm>
              <a:off x="3978" y="1963"/>
              <a:ext cx="258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7" name="Полилиния 143"/>
            <p:cNvSpPr>
              <a:spLocks/>
            </p:cNvSpPr>
            <p:nvPr/>
          </p:nvSpPr>
          <p:spPr bwMode="auto">
            <a:xfrm>
              <a:off x="4019" y="1389"/>
              <a:ext cx="230" cy="420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8" name="Полилиния 144"/>
            <p:cNvSpPr>
              <a:spLocks/>
            </p:cNvSpPr>
            <p:nvPr/>
          </p:nvSpPr>
          <p:spPr bwMode="auto">
            <a:xfrm>
              <a:off x="4249" y="1240"/>
              <a:ext cx="275" cy="447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9" name="Полилиния 145"/>
            <p:cNvSpPr>
              <a:spLocks/>
            </p:cNvSpPr>
            <p:nvPr/>
          </p:nvSpPr>
          <p:spPr bwMode="auto">
            <a:xfrm>
              <a:off x="4254" y="1766"/>
              <a:ext cx="273" cy="450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0" name="Полилиния 146"/>
            <p:cNvSpPr>
              <a:spLocks/>
            </p:cNvSpPr>
            <p:nvPr/>
          </p:nvSpPr>
          <p:spPr bwMode="auto">
            <a:xfrm>
              <a:off x="4254" y="2408"/>
              <a:ext cx="270" cy="440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1" name="Полилиния 147"/>
            <p:cNvSpPr>
              <a:spLocks/>
            </p:cNvSpPr>
            <p:nvPr/>
          </p:nvSpPr>
          <p:spPr bwMode="auto">
            <a:xfrm>
              <a:off x="4365" y="2648"/>
              <a:ext cx="0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2" name="Полилиния 148"/>
            <p:cNvSpPr>
              <a:spLocks/>
            </p:cNvSpPr>
            <p:nvPr/>
          </p:nvSpPr>
          <p:spPr bwMode="auto">
            <a:xfrm>
              <a:off x="4261" y="2959"/>
              <a:ext cx="268" cy="445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3" name="Полилиния 149"/>
            <p:cNvSpPr>
              <a:spLocks/>
            </p:cNvSpPr>
            <p:nvPr/>
          </p:nvSpPr>
          <p:spPr bwMode="auto">
            <a:xfrm>
              <a:off x="4269" y="3621"/>
              <a:ext cx="268" cy="440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4" name="Полилиния 150"/>
            <p:cNvSpPr>
              <a:spLocks/>
            </p:cNvSpPr>
            <p:nvPr/>
          </p:nvSpPr>
          <p:spPr bwMode="auto">
            <a:xfrm>
              <a:off x="4001" y="3098"/>
              <a:ext cx="260" cy="473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6" name="Полилиния 152"/>
            <p:cNvSpPr>
              <a:spLocks/>
            </p:cNvSpPr>
            <p:nvPr/>
          </p:nvSpPr>
          <p:spPr bwMode="auto">
            <a:xfrm>
              <a:off x="4226" y="1606"/>
              <a:ext cx="61" cy="2470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257" name="Группа 50"/>
          <p:cNvGrpSpPr>
            <a:grpSpLocks noChangeAspect="1"/>
          </p:cNvGrpSpPr>
          <p:nvPr/>
        </p:nvGrpSpPr>
        <p:grpSpPr bwMode="auto">
          <a:xfrm>
            <a:off x="10514013" y="2438400"/>
            <a:ext cx="1484312" cy="2195513"/>
            <a:chOff x="3369" y="1563"/>
            <a:chExt cx="940" cy="1390"/>
          </a:xfrm>
        </p:grpSpPr>
        <p:sp>
          <p:nvSpPr>
            <p:cNvPr id="258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9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0" name="Полилиния 53"/>
            <p:cNvSpPr>
              <a:spLocks/>
            </p:cNvSpPr>
            <p:nvPr/>
          </p:nvSpPr>
          <p:spPr bwMode="auto">
            <a:xfrm>
              <a:off x="3636" y="1889"/>
              <a:ext cx="23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1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2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3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4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5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6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7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8" name="Полилиния 61"/>
            <p:cNvSpPr>
              <a:spLocks/>
            </p:cNvSpPr>
            <p:nvPr/>
          </p:nvSpPr>
          <p:spPr bwMode="auto">
            <a:xfrm>
              <a:off x="3815" y="2414"/>
              <a:ext cx="61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69" name="Полилиния 62"/>
            <p:cNvSpPr>
              <a:spLocks/>
            </p:cNvSpPr>
            <p:nvPr/>
          </p:nvSpPr>
          <p:spPr bwMode="auto">
            <a:xfrm>
              <a:off x="3679" y="2388"/>
              <a:ext cx="307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0" name="Полилиния 63"/>
            <p:cNvSpPr>
              <a:spLocks/>
            </p:cNvSpPr>
            <p:nvPr/>
          </p:nvSpPr>
          <p:spPr bwMode="auto">
            <a:xfrm>
              <a:off x="3457" y="2073"/>
              <a:ext cx="776" cy="360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6"/>
                </a:solidFill>
                <a:latin typeface="+mn-lt"/>
                <a:cs typeface="+mn-cs"/>
              </a:endParaRPr>
            </a:p>
          </p:txBody>
        </p:sp>
        <p:sp>
          <p:nvSpPr>
            <p:cNvPr id="271" name="Полилиния 64"/>
            <p:cNvSpPr>
              <a:spLocks/>
            </p:cNvSpPr>
            <p:nvPr/>
          </p:nvSpPr>
          <p:spPr bwMode="auto">
            <a:xfrm>
              <a:off x="3702" y="1828"/>
              <a:ext cx="303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2" name="Полилиния 65"/>
            <p:cNvSpPr>
              <a:spLocks/>
            </p:cNvSpPr>
            <p:nvPr/>
          </p:nvSpPr>
          <p:spPr bwMode="auto">
            <a:xfrm>
              <a:off x="3679" y="2043"/>
              <a:ext cx="314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3" name="Полилиния 66"/>
            <p:cNvSpPr>
              <a:spLocks/>
            </p:cNvSpPr>
            <p:nvPr/>
          </p:nvSpPr>
          <p:spPr bwMode="auto">
            <a:xfrm>
              <a:off x="3665" y="2376"/>
              <a:ext cx="328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4" name="Полилиния 67"/>
            <p:cNvSpPr>
              <a:spLocks/>
            </p:cNvSpPr>
            <p:nvPr/>
          </p:nvSpPr>
          <p:spPr bwMode="auto">
            <a:xfrm>
              <a:off x="3650" y="1563"/>
              <a:ext cx="396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6"/>
                </a:solidFill>
                <a:latin typeface="+mn-lt"/>
                <a:cs typeface="+mn-cs"/>
              </a:endParaRPr>
            </a:p>
          </p:txBody>
        </p:sp>
        <p:sp>
          <p:nvSpPr>
            <p:cNvPr id="275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6" name="Полилиния 69"/>
            <p:cNvSpPr>
              <a:spLocks/>
            </p:cNvSpPr>
            <p:nvPr/>
          </p:nvSpPr>
          <p:spPr bwMode="auto">
            <a:xfrm>
              <a:off x="3780" y="1920"/>
              <a:ext cx="59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7" name="Полилиния 70"/>
            <p:cNvSpPr>
              <a:spLocks/>
            </p:cNvSpPr>
            <p:nvPr/>
          </p:nvSpPr>
          <p:spPr bwMode="auto">
            <a:xfrm>
              <a:off x="3709" y="1948"/>
              <a:ext cx="294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8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9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0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1" name="Полилиния 74"/>
            <p:cNvSpPr>
              <a:spLocks/>
            </p:cNvSpPr>
            <p:nvPr/>
          </p:nvSpPr>
          <p:spPr bwMode="auto">
            <a:xfrm>
              <a:off x="3724" y="2187"/>
              <a:ext cx="106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82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83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4" name="Полилиния 77"/>
            <p:cNvSpPr>
              <a:spLocks/>
            </p:cNvSpPr>
            <p:nvPr/>
          </p:nvSpPr>
          <p:spPr bwMode="auto">
            <a:xfrm>
              <a:off x="3835" y="2116"/>
              <a:ext cx="11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5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286" name="Группа 5"/>
          <p:cNvGrpSpPr>
            <a:grpSpLocks noChangeAspect="1"/>
          </p:cNvGrpSpPr>
          <p:nvPr/>
        </p:nvGrpSpPr>
        <p:grpSpPr bwMode="auto">
          <a:xfrm>
            <a:off x="7988300" y="2989263"/>
            <a:ext cx="2439988" cy="3073400"/>
            <a:chOff x="2968" y="1107"/>
            <a:chExt cx="1736" cy="2188"/>
          </a:xfrm>
        </p:grpSpPr>
        <p:sp>
          <p:nvSpPr>
            <p:cNvPr id="287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8" name="Овал 7"/>
            <p:cNvSpPr>
              <a:spLocks noChangeArrowheads="1"/>
            </p:cNvSpPr>
            <p:nvPr/>
          </p:nvSpPr>
          <p:spPr bwMode="auto">
            <a:xfrm>
              <a:off x="3226" y="1551"/>
              <a:ext cx="46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9" name="Полилиния 8"/>
            <p:cNvSpPr>
              <a:spLocks/>
            </p:cNvSpPr>
            <p:nvPr/>
          </p:nvSpPr>
          <p:spPr bwMode="auto">
            <a:xfrm>
              <a:off x="3802" y="2488"/>
              <a:ext cx="87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0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1" name="Полилиния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2" name="Полилиния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3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4" name="Полилиния 13"/>
            <p:cNvSpPr>
              <a:spLocks/>
            </p:cNvSpPr>
            <p:nvPr/>
          </p:nvSpPr>
          <p:spPr bwMode="auto">
            <a:xfrm>
              <a:off x="3549" y="1495"/>
              <a:ext cx="549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5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6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7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2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8" name="Полилиния 17"/>
            <p:cNvSpPr>
              <a:spLocks/>
            </p:cNvSpPr>
            <p:nvPr/>
          </p:nvSpPr>
          <p:spPr bwMode="auto">
            <a:xfrm>
              <a:off x="3839" y="1665"/>
              <a:ext cx="120" cy="62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9" name="Полилиния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0" name="Полилиния 19"/>
            <p:cNvSpPr>
              <a:spLocks/>
            </p:cNvSpPr>
            <p:nvPr/>
          </p:nvSpPr>
          <p:spPr bwMode="auto">
            <a:xfrm>
              <a:off x="3661" y="1772"/>
              <a:ext cx="358" cy="53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1" name="Полилиния 20"/>
            <p:cNvSpPr>
              <a:spLocks/>
            </p:cNvSpPr>
            <p:nvPr/>
          </p:nvSpPr>
          <p:spPr bwMode="auto">
            <a:xfrm>
              <a:off x="3957" y="1711"/>
              <a:ext cx="104" cy="95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2" name="Полилиния 21"/>
            <p:cNvSpPr>
              <a:spLocks/>
            </p:cNvSpPr>
            <p:nvPr/>
          </p:nvSpPr>
          <p:spPr bwMode="auto">
            <a:xfrm>
              <a:off x="3626" y="1731"/>
              <a:ext cx="86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3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4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5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5" name="Полилиния 24"/>
            <p:cNvSpPr>
              <a:spLocks/>
            </p:cNvSpPr>
            <p:nvPr/>
          </p:nvSpPr>
          <p:spPr bwMode="auto">
            <a:xfrm>
              <a:off x="3828" y="2019"/>
              <a:ext cx="28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6" name="Полилиния 25"/>
            <p:cNvSpPr>
              <a:spLocks/>
            </p:cNvSpPr>
            <p:nvPr/>
          </p:nvSpPr>
          <p:spPr bwMode="auto">
            <a:xfrm>
              <a:off x="3638" y="2541"/>
              <a:ext cx="443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307" name="Полилиния 52"/>
          <p:cNvSpPr>
            <a:spLocks/>
          </p:cNvSpPr>
          <p:nvPr/>
        </p:nvSpPr>
        <p:spPr bwMode="auto">
          <a:xfrm>
            <a:off x="0" y="5181600"/>
            <a:ext cx="11163300" cy="1676400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pSp>
        <p:nvGrpSpPr>
          <p:cNvPr id="308" name="Группа 29"/>
          <p:cNvGrpSpPr>
            <a:grpSpLocks noChangeAspect="1"/>
          </p:cNvGrpSpPr>
          <p:nvPr/>
        </p:nvGrpSpPr>
        <p:grpSpPr bwMode="auto">
          <a:xfrm flipH="1">
            <a:off x="9191625" y="4800600"/>
            <a:ext cx="2998788" cy="2082800"/>
            <a:chOff x="2481" y="1188"/>
            <a:chExt cx="2735" cy="1900"/>
          </a:xfrm>
        </p:grpSpPr>
        <p:sp>
          <p:nvSpPr>
            <p:cNvPr id="309" name="Полилиния 30"/>
            <p:cNvSpPr>
              <a:spLocks/>
            </p:cNvSpPr>
            <p:nvPr/>
          </p:nvSpPr>
          <p:spPr bwMode="auto">
            <a:xfrm>
              <a:off x="3337" y="1462"/>
              <a:ext cx="747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0" name="Полилиния 31"/>
            <p:cNvSpPr>
              <a:spLocks/>
            </p:cNvSpPr>
            <p:nvPr/>
          </p:nvSpPr>
          <p:spPr bwMode="auto">
            <a:xfrm>
              <a:off x="3424" y="1551"/>
              <a:ext cx="307" cy="223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1" name="Полилиния 32"/>
            <p:cNvSpPr>
              <a:spLocks/>
            </p:cNvSpPr>
            <p:nvPr/>
          </p:nvSpPr>
          <p:spPr bwMode="auto">
            <a:xfrm>
              <a:off x="3241" y="1662"/>
              <a:ext cx="754" cy="660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2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3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3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4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5" name="Полилиния 36"/>
            <p:cNvSpPr>
              <a:spLocks/>
            </p:cNvSpPr>
            <p:nvPr/>
          </p:nvSpPr>
          <p:spPr bwMode="auto">
            <a:xfrm>
              <a:off x="3057" y="1591"/>
              <a:ext cx="227" cy="733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6" name="Полилиния 37"/>
            <p:cNvSpPr>
              <a:spLocks/>
            </p:cNvSpPr>
            <p:nvPr/>
          </p:nvSpPr>
          <p:spPr bwMode="auto">
            <a:xfrm>
              <a:off x="2616" y="1593"/>
              <a:ext cx="148" cy="779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7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8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7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9" name="Полилиния 40"/>
            <p:cNvSpPr>
              <a:spLocks/>
            </p:cNvSpPr>
            <p:nvPr/>
          </p:nvSpPr>
          <p:spPr bwMode="auto">
            <a:xfrm>
              <a:off x="4079" y="2055"/>
              <a:ext cx="1137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0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1" name="Полилиния 42"/>
            <p:cNvSpPr>
              <a:spLocks/>
            </p:cNvSpPr>
            <p:nvPr/>
          </p:nvSpPr>
          <p:spPr bwMode="auto">
            <a:xfrm>
              <a:off x="4472" y="2389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2" name="Полилиния 43"/>
            <p:cNvSpPr>
              <a:spLocks/>
            </p:cNvSpPr>
            <p:nvPr/>
          </p:nvSpPr>
          <p:spPr bwMode="auto">
            <a:xfrm>
              <a:off x="4840" y="2557"/>
              <a:ext cx="132" cy="462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3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4" name="Полилиния 45"/>
            <p:cNvSpPr>
              <a:spLocks/>
            </p:cNvSpPr>
            <p:nvPr/>
          </p:nvSpPr>
          <p:spPr bwMode="auto">
            <a:xfrm>
              <a:off x="4950" y="2415"/>
              <a:ext cx="233" cy="647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5" name="Полилиния 46"/>
            <p:cNvSpPr>
              <a:spLocks/>
            </p:cNvSpPr>
            <p:nvPr/>
          </p:nvSpPr>
          <p:spPr bwMode="auto">
            <a:xfrm>
              <a:off x="4179" y="2322"/>
              <a:ext cx="275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6" name="Полилиния 47"/>
            <p:cNvSpPr>
              <a:spLocks/>
            </p:cNvSpPr>
            <p:nvPr/>
          </p:nvSpPr>
          <p:spPr bwMode="auto">
            <a:xfrm>
              <a:off x="3772" y="1709"/>
              <a:ext cx="233" cy="549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7" name="Полилиния 48"/>
            <p:cNvSpPr>
              <a:spLocks/>
            </p:cNvSpPr>
            <p:nvPr/>
          </p:nvSpPr>
          <p:spPr bwMode="auto">
            <a:xfrm>
              <a:off x="3690" y="1764"/>
              <a:ext cx="93" cy="468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8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1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9" name="Полилиния 50"/>
            <p:cNvSpPr>
              <a:spLocks/>
            </p:cNvSpPr>
            <p:nvPr/>
          </p:nvSpPr>
          <p:spPr bwMode="auto">
            <a:xfrm>
              <a:off x="2481" y="2037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0" name="Полилиния 51"/>
            <p:cNvSpPr>
              <a:spLocks/>
            </p:cNvSpPr>
            <p:nvPr/>
          </p:nvSpPr>
          <p:spPr bwMode="auto">
            <a:xfrm>
              <a:off x="2639" y="1756"/>
              <a:ext cx="1186" cy="656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1" name="Полилиния 52"/>
            <p:cNvSpPr>
              <a:spLocks/>
            </p:cNvSpPr>
            <p:nvPr/>
          </p:nvSpPr>
          <p:spPr bwMode="auto">
            <a:xfrm>
              <a:off x="3938" y="2223"/>
              <a:ext cx="569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2" name="Полилиния 53"/>
            <p:cNvSpPr>
              <a:spLocks/>
            </p:cNvSpPr>
            <p:nvPr/>
          </p:nvSpPr>
          <p:spPr bwMode="auto">
            <a:xfrm>
              <a:off x="3073" y="1769"/>
              <a:ext cx="101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3" name="Полилиния 54"/>
            <p:cNvSpPr>
              <a:spLocks/>
            </p:cNvSpPr>
            <p:nvPr/>
          </p:nvSpPr>
          <p:spPr bwMode="auto">
            <a:xfrm>
              <a:off x="3477" y="2415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4" name="Полилиния 55"/>
            <p:cNvSpPr>
              <a:spLocks/>
            </p:cNvSpPr>
            <p:nvPr/>
          </p:nvSpPr>
          <p:spPr bwMode="auto">
            <a:xfrm>
              <a:off x="3442" y="2393"/>
              <a:ext cx="362" cy="681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5" name="Полилиния 56"/>
            <p:cNvSpPr>
              <a:spLocks/>
            </p:cNvSpPr>
            <p:nvPr/>
          </p:nvSpPr>
          <p:spPr bwMode="auto">
            <a:xfrm>
              <a:off x="2481" y="2452"/>
              <a:ext cx="277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6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7" name="Полилиния 58"/>
            <p:cNvSpPr>
              <a:spLocks/>
            </p:cNvSpPr>
            <p:nvPr/>
          </p:nvSpPr>
          <p:spPr bwMode="auto">
            <a:xfrm>
              <a:off x="3306" y="1817"/>
              <a:ext cx="58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8" name="Полилиния 59"/>
            <p:cNvSpPr>
              <a:spLocks/>
            </p:cNvSpPr>
            <p:nvPr/>
          </p:nvSpPr>
          <p:spPr bwMode="auto">
            <a:xfrm>
              <a:off x="3865" y="2512"/>
              <a:ext cx="948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9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40" name="Полилиния 61"/>
            <p:cNvSpPr>
              <a:spLocks/>
            </p:cNvSpPr>
            <p:nvPr/>
          </p:nvSpPr>
          <p:spPr bwMode="auto">
            <a:xfrm>
              <a:off x="3919" y="2629"/>
              <a:ext cx="889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41" name="Полилиния 62"/>
            <p:cNvSpPr>
              <a:spLocks noEditPoints="1"/>
            </p:cNvSpPr>
            <p:nvPr/>
          </p:nvSpPr>
          <p:spPr bwMode="auto">
            <a:xfrm>
              <a:off x="3906" y="2659"/>
              <a:ext cx="869" cy="424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42" name="Полилиния 63"/>
            <p:cNvSpPr>
              <a:spLocks/>
            </p:cNvSpPr>
            <p:nvPr/>
          </p:nvSpPr>
          <p:spPr bwMode="auto">
            <a:xfrm>
              <a:off x="4240" y="2565"/>
              <a:ext cx="217" cy="217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43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44" name="Полилиния 65"/>
            <p:cNvSpPr>
              <a:spLocks/>
            </p:cNvSpPr>
            <p:nvPr/>
          </p:nvSpPr>
          <p:spPr bwMode="auto">
            <a:xfrm>
              <a:off x="3311" y="2071"/>
              <a:ext cx="507" cy="168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345" name="Группа 347"/>
          <p:cNvGrpSpPr>
            <a:grpSpLocks/>
          </p:cNvGrpSpPr>
          <p:nvPr/>
        </p:nvGrpSpPr>
        <p:grpSpPr bwMode="auto">
          <a:xfrm>
            <a:off x="-1588" y="3798888"/>
            <a:ext cx="4386263" cy="3084512"/>
            <a:chOff x="-1588" y="4419600"/>
            <a:chExt cx="3504440" cy="2464312"/>
          </a:xfrm>
        </p:grpSpPr>
        <p:grpSp>
          <p:nvGrpSpPr>
            <p:cNvPr id="346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265" cy="2458133"/>
              <a:chOff x="437" y="-367"/>
              <a:chExt cx="5798" cy="5041"/>
            </a:xfrm>
          </p:grpSpPr>
          <p:sp>
            <p:nvSpPr>
              <p:cNvPr id="372" name="Полилиния 157"/>
              <p:cNvSpPr>
                <a:spLocks/>
              </p:cNvSpPr>
              <p:nvPr/>
            </p:nvSpPr>
            <p:spPr bwMode="auto">
              <a:xfrm>
                <a:off x="2494" y="-125"/>
                <a:ext cx="1751" cy="1831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73" name="Полилиния 158"/>
              <p:cNvSpPr>
                <a:spLocks/>
              </p:cNvSpPr>
              <p:nvPr/>
            </p:nvSpPr>
            <p:spPr bwMode="auto">
              <a:xfrm>
                <a:off x="2364" y="88"/>
                <a:ext cx="1808" cy="1631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74" name="Полилиния 159"/>
              <p:cNvSpPr>
                <a:spLocks/>
              </p:cNvSpPr>
              <p:nvPr/>
            </p:nvSpPr>
            <p:spPr bwMode="auto">
              <a:xfrm>
                <a:off x="3613" y="218"/>
                <a:ext cx="533" cy="1254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75" name="Полилиния 160"/>
              <p:cNvSpPr>
                <a:spLocks/>
              </p:cNvSpPr>
              <p:nvPr/>
            </p:nvSpPr>
            <p:spPr bwMode="auto">
              <a:xfrm>
                <a:off x="3535" y="348"/>
                <a:ext cx="330" cy="1092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76" name="Полилиния 161"/>
              <p:cNvSpPr>
                <a:spLocks/>
              </p:cNvSpPr>
              <p:nvPr/>
            </p:nvSpPr>
            <p:spPr bwMode="auto">
              <a:xfrm>
                <a:off x="3004" y="-99"/>
                <a:ext cx="679" cy="424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77" name="Полилиния 162"/>
              <p:cNvSpPr>
                <a:spLocks/>
              </p:cNvSpPr>
              <p:nvPr/>
            </p:nvSpPr>
            <p:spPr bwMode="auto">
              <a:xfrm>
                <a:off x="2955" y="-99"/>
                <a:ext cx="577" cy="473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78" name="Полилиния 163"/>
              <p:cNvSpPr>
                <a:spLocks/>
              </p:cNvSpPr>
              <p:nvPr/>
            </p:nvSpPr>
            <p:spPr bwMode="auto">
              <a:xfrm>
                <a:off x="476" y="-162"/>
                <a:ext cx="2411" cy="1992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79" name="Полилиния 164"/>
              <p:cNvSpPr>
                <a:spLocks/>
              </p:cNvSpPr>
              <p:nvPr/>
            </p:nvSpPr>
            <p:spPr bwMode="auto">
              <a:xfrm>
                <a:off x="559" y="62"/>
                <a:ext cx="832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0" name="Полилиния 165"/>
              <p:cNvSpPr>
                <a:spLocks/>
              </p:cNvSpPr>
              <p:nvPr/>
            </p:nvSpPr>
            <p:spPr bwMode="auto">
              <a:xfrm>
                <a:off x="1985" y="171"/>
                <a:ext cx="260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1" name="Полилиния 166"/>
              <p:cNvSpPr>
                <a:spLocks/>
              </p:cNvSpPr>
              <p:nvPr/>
            </p:nvSpPr>
            <p:spPr bwMode="auto">
              <a:xfrm>
                <a:off x="1288" y="-367"/>
                <a:ext cx="720" cy="471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2" name="Полилиния 167"/>
              <p:cNvSpPr>
                <a:spLocks/>
              </p:cNvSpPr>
              <p:nvPr/>
            </p:nvSpPr>
            <p:spPr bwMode="auto">
              <a:xfrm>
                <a:off x="1392" y="-344"/>
                <a:ext cx="658" cy="492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3" name="Полилиния 168"/>
              <p:cNvSpPr>
                <a:spLocks/>
              </p:cNvSpPr>
              <p:nvPr/>
            </p:nvSpPr>
            <p:spPr bwMode="auto">
              <a:xfrm>
                <a:off x="3150" y="179"/>
                <a:ext cx="2617" cy="2562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4" name="Полилиния 169"/>
              <p:cNvSpPr>
                <a:spLocks/>
              </p:cNvSpPr>
              <p:nvPr/>
            </p:nvSpPr>
            <p:spPr bwMode="auto">
              <a:xfrm>
                <a:off x="3254" y="538"/>
                <a:ext cx="2611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5" name="Полилиния 170"/>
              <p:cNvSpPr>
                <a:spLocks/>
              </p:cNvSpPr>
              <p:nvPr/>
            </p:nvSpPr>
            <p:spPr bwMode="auto">
              <a:xfrm>
                <a:off x="3816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6" name="Полилиния 171"/>
              <p:cNvSpPr>
                <a:spLocks/>
              </p:cNvSpPr>
              <p:nvPr/>
            </p:nvSpPr>
            <p:spPr bwMode="auto">
              <a:xfrm>
                <a:off x="4378" y="325"/>
                <a:ext cx="70" cy="330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7" name="Полилиния 172"/>
              <p:cNvSpPr>
                <a:spLocks/>
              </p:cNvSpPr>
              <p:nvPr/>
            </p:nvSpPr>
            <p:spPr bwMode="auto">
              <a:xfrm>
                <a:off x="3816" y="536"/>
                <a:ext cx="427" cy="135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8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1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89" name="Полилиния 174"/>
              <p:cNvSpPr>
                <a:spLocks/>
              </p:cNvSpPr>
              <p:nvPr/>
            </p:nvSpPr>
            <p:spPr bwMode="auto">
              <a:xfrm>
                <a:off x="4812" y="840"/>
                <a:ext cx="492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0" name="Полилиния 175"/>
              <p:cNvSpPr>
                <a:spLocks/>
              </p:cNvSpPr>
              <p:nvPr/>
            </p:nvSpPr>
            <p:spPr bwMode="auto">
              <a:xfrm>
                <a:off x="4489" y="915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1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6" cy="1381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2" name="Полилиния 177"/>
              <p:cNvSpPr>
                <a:spLocks/>
              </p:cNvSpPr>
              <p:nvPr/>
            </p:nvSpPr>
            <p:spPr bwMode="auto">
              <a:xfrm>
                <a:off x="3860" y="853"/>
                <a:ext cx="375" cy="1428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3" name="Полилиния 178"/>
              <p:cNvSpPr>
                <a:spLocks/>
              </p:cNvSpPr>
              <p:nvPr/>
            </p:nvSpPr>
            <p:spPr bwMode="auto">
              <a:xfrm>
                <a:off x="3751" y="827"/>
                <a:ext cx="388" cy="1428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4" name="Полилиния 179"/>
              <p:cNvSpPr>
                <a:spLocks/>
              </p:cNvSpPr>
              <p:nvPr/>
            </p:nvSpPr>
            <p:spPr bwMode="auto">
              <a:xfrm>
                <a:off x="3231" y="749"/>
                <a:ext cx="583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5" name="Полилиния 180"/>
              <p:cNvSpPr>
                <a:spLocks/>
              </p:cNvSpPr>
              <p:nvPr/>
            </p:nvSpPr>
            <p:spPr bwMode="auto">
              <a:xfrm>
                <a:off x="3246" y="728"/>
                <a:ext cx="471" cy="1306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6" name="Полилиния 190"/>
              <p:cNvSpPr>
                <a:spLocks/>
              </p:cNvSpPr>
              <p:nvPr/>
            </p:nvSpPr>
            <p:spPr bwMode="auto">
              <a:xfrm>
                <a:off x="437" y="-172"/>
                <a:ext cx="4211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7" name="Полилиния 191"/>
              <p:cNvSpPr>
                <a:spLocks/>
              </p:cNvSpPr>
              <p:nvPr/>
            </p:nvSpPr>
            <p:spPr bwMode="auto">
              <a:xfrm>
                <a:off x="507" y="356"/>
                <a:ext cx="4261" cy="3051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8" name="Полилиния 192"/>
              <p:cNvSpPr>
                <a:spLocks/>
              </p:cNvSpPr>
              <p:nvPr/>
            </p:nvSpPr>
            <p:spPr bwMode="auto">
              <a:xfrm>
                <a:off x="1558" y="-125"/>
                <a:ext cx="1862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99" name="Полилиния 193"/>
              <p:cNvSpPr>
                <a:spLocks/>
              </p:cNvSpPr>
              <p:nvPr/>
            </p:nvSpPr>
            <p:spPr bwMode="auto">
              <a:xfrm>
                <a:off x="2609" y="-42"/>
                <a:ext cx="133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0" name="Полилиния 194"/>
              <p:cNvSpPr>
                <a:spLocks/>
              </p:cNvSpPr>
              <p:nvPr/>
            </p:nvSpPr>
            <p:spPr bwMode="auto">
              <a:xfrm>
                <a:off x="1558" y="343"/>
                <a:ext cx="799" cy="268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1" name="Полилиния 195"/>
              <p:cNvSpPr>
                <a:spLocks/>
              </p:cNvSpPr>
              <p:nvPr/>
            </p:nvSpPr>
            <p:spPr bwMode="auto">
              <a:xfrm>
                <a:off x="3483" y="3506"/>
                <a:ext cx="44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2" name="Полилиния 196"/>
              <p:cNvSpPr>
                <a:spLocks/>
              </p:cNvSpPr>
              <p:nvPr/>
            </p:nvSpPr>
            <p:spPr bwMode="auto">
              <a:xfrm>
                <a:off x="3454" y="936"/>
                <a:ext cx="942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3" name="Полилиния 197"/>
              <p:cNvSpPr>
                <a:spLocks/>
              </p:cNvSpPr>
              <p:nvPr/>
            </p:nvSpPr>
            <p:spPr bwMode="auto">
              <a:xfrm>
                <a:off x="2825" y="1061"/>
                <a:ext cx="877" cy="2552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4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38" cy="122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5" name="Полилиния 199"/>
              <p:cNvSpPr>
                <a:spLocks/>
              </p:cNvSpPr>
              <p:nvPr/>
            </p:nvSpPr>
            <p:spPr bwMode="auto">
              <a:xfrm>
                <a:off x="512" y="772"/>
                <a:ext cx="3831" cy="2812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6" name="Полилиния 214"/>
              <p:cNvSpPr>
                <a:spLocks/>
              </p:cNvSpPr>
              <p:nvPr/>
            </p:nvSpPr>
            <p:spPr bwMode="auto">
              <a:xfrm>
                <a:off x="1407" y="1313"/>
                <a:ext cx="4828" cy="3360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7" name="Полилиния 215"/>
              <p:cNvSpPr>
                <a:spLocks/>
              </p:cNvSpPr>
              <p:nvPr/>
            </p:nvSpPr>
            <p:spPr bwMode="auto">
              <a:xfrm>
                <a:off x="1558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8" name="Полилиния 216"/>
              <p:cNvSpPr>
                <a:spLocks/>
              </p:cNvSpPr>
              <p:nvPr/>
            </p:nvSpPr>
            <p:spPr bwMode="auto">
              <a:xfrm>
                <a:off x="2760" y="1407"/>
                <a:ext cx="2078" cy="1235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09" name="Полилиния 217"/>
              <p:cNvSpPr>
                <a:spLocks/>
              </p:cNvSpPr>
              <p:nvPr/>
            </p:nvSpPr>
            <p:spPr bwMode="auto">
              <a:xfrm>
                <a:off x="3519" y="1618"/>
                <a:ext cx="140" cy="681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10" name="Полилиния 218"/>
              <p:cNvSpPr>
                <a:spLocks/>
              </p:cNvSpPr>
              <p:nvPr/>
            </p:nvSpPr>
            <p:spPr bwMode="auto">
              <a:xfrm>
                <a:off x="3946" y="2057"/>
                <a:ext cx="892" cy="289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11" name="Полилиния 219"/>
              <p:cNvSpPr>
                <a:spLocks/>
              </p:cNvSpPr>
              <p:nvPr/>
            </p:nvSpPr>
            <p:spPr bwMode="auto">
              <a:xfrm>
                <a:off x="1969" y="2567"/>
                <a:ext cx="809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12" name="Полилиния 220"/>
              <p:cNvSpPr>
                <a:spLocks/>
              </p:cNvSpPr>
              <p:nvPr/>
            </p:nvSpPr>
            <p:spPr bwMode="auto">
              <a:xfrm>
                <a:off x="1907" y="2543"/>
                <a:ext cx="905" cy="2130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13" name="Полилиния 221"/>
              <p:cNvSpPr>
                <a:spLocks/>
              </p:cNvSpPr>
              <p:nvPr/>
            </p:nvSpPr>
            <p:spPr bwMode="auto">
              <a:xfrm>
                <a:off x="2601" y="2580"/>
                <a:ext cx="445" cy="2094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14" name="Полилиния 222"/>
              <p:cNvSpPr>
                <a:spLocks/>
              </p:cNvSpPr>
              <p:nvPr/>
            </p:nvSpPr>
            <p:spPr bwMode="auto">
              <a:xfrm>
                <a:off x="2528" y="2533"/>
                <a:ext cx="590" cy="2141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15" name="Полилиния 223"/>
              <p:cNvSpPr>
                <a:spLocks/>
              </p:cNvSpPr>
              <p:nvPr/>
            </p:nvSpPr>
            <p:spPr bwMode="auto">
              <a:xfrm>
                <a:off x="4227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16" name="Полилиния 224"/>
              <p:cNvSpPr>
                <a:spLocks/>
              </p:cNvSpPr>
              <p:nvPr/>
            </p:nvSpPr>
            <p:spPr bwMode="auto">
              <a:xfrm>
                <a:off x="4167" y="2497"/>
                <a:ext cx="687" cy="2177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17" name="Полилиния 225"/>
              <p:cNvSpPr>
                <a:spLocks/>
              </p:cNvSpPr>
              <p:nvPr/>
            </p:nvSpPr>
            <p:spPr bwMode="auto">
              <a:xfrm>
                <a:off x="4734" y="2575"/>
                <a:ext cx="1043" cy="2099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418" name="Полилиния 226"/>
              <p:cNvSpPr>
                <a:spLocks/>
              </p:cNvSpPr>
              <p:nvPr/>
            </p:nvSpPr>
            <p:spPr bwMode="auto">
              <a:xfrm>
                <a:off x="4859" y="2465"/>
                <a:ext cx="991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</p:grpSp>
        <p:grpSp>
          <p:nvGrpSpPr>
            <p:cNvPr id="347" name="Группа 349"/>
            <p:cNvGrpSpPr>
              <a:grpSpLocks/>
            </p:cNvGrpSpPr>
            <p:nvPr/>
          </p:nvGrpSpPr>
          <p:grpSpPr bwMode="auto">
            <a:xfrm flipH="1">
              <a:off x="2055670" y="5313754"/>
              <a:ext cx="1133901" cy="955033"/>
              <a:chOff x="3900504" y="5426397"/>
              <a:chExt cx="1777483" cy="1448979"/>
            </a:xfrm>
          </p:grpSpPr>
          <p:sp>
            <p:nvSpPr>
              <p:cNvPr id="363" name="Полилиния 244"/>
              <p:cNvSpPr>
                <a:spLocks/>
              </p:cNvSpPr>
              <p:nvPr/>
            </p:nvSpPr>
            <p:spPr bwMode="auto">
              <a:xfrm>
                <a:off x="3900504" y="5426397"/>
                <a:ext cx="1777483" cy="1448979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64" name="Полилиния 245"/>
              <p:cNvSpPr>
                <a:spLocks/>
              </p:cNvSpPr>
              <p:nvPr/>
            </p:nvSpPr>
            <p:spPr bwMode="auto">
              <a:xfrm>
                <a:off x="3984010" y="5722735"/>
                <a:ext cx="1620413" cy="1152641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65" name="Полилиния 246"/>
              <p:cNvSpPr>
                <a:spLocks/>
              </p:cNvSpPr>
              <p:nvPr/>
            </p:nvSpPr>
            <p:spPr bwMode="auto">
              <a:xfrm>
                <a:off x="4413469" y="5447565"/>
                <a:ext cx="783365" cy="467598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66" name="Полилиния 247"/>
              <p:cNvSpPr>
                <a:spLocks/>
              </p:cNvSpPr>
              <p:nvPr/>
            </p:nvSpPr>
            <p:spPr bwMode="auto">
              <a:xfrm>
                <a:off x="4856846" y="5528384"/>
                <a:ext cx="53682" cy="257853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67" name="Полилиния 248"/>
              <p:cNvSpPr>
                <a:spLocks/>
              </p:cNvSpPr>
              <p:nvPr/>
            </p:nvSpPr>
            <p:spPr bwMode="auto">
              <a:xfrm>
                <a:off x="4413469" y="5693872"/>
                <a:ext cx="336013" cy="10775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68" name="Полилиния 251"/>
              <p:cNvSpPr>
                <a:spLocks/>
              </p:cNvSpPr>
              <p:nvPr/>
            </p:nvSpPr>
            <p:spPr bwMode="auto">
              <a:xfrm>
                <a:off x="5051693" y="5995982"/>
                <a:ext cx="188882" cy="879394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69" name="Полилиния 252"/>
              <p:cNvSpPr>
                <a:spLocks/>
              </p:cNvSpPr>
              <p:nvPr/>
            </p:nvSpPr>
            <p:spPr bwMode="auto">
              <a:xfrm>
                <a:off x="5061634" y="5980588"/>
                <a:ext cx="196836" cy="89478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70" name="Полилиния 253"/>
              <p:cNvSpPr>
                <a:spLocks/>
              </p:cNvSpPr>
              <p:nvPr/>
            </p:nvSpPr>
            <p:spPr bwMode="auto">
              <a:xfrm>
                <a:off x="4451246" y="5945951"/>
                <a:ext cx="192858" cy="929425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71" name="Полилиния 254"/>
              <p:cNvSpPr>
                <a:spLocks/>
              </p:cNvSpPr>
              <p:nvPr/>
            </p:nvSpPr>
            <p:spPr bwMode="auto">
              <a:xfrm>
                <a:off x="4421422" y="5932482"/>
                <a:ext cx="244554" cy="942894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</p:grpSp>
        <p:grpSp>
          <p:nvGrpSpPr>
            <p:cNvPr id="348" name="Группа 350"/>
            <p:cNvGrpSpPr>
              <a:grpSpLocks/>
            </p:cNvGrpSpPr>
            <p:nvPr/>
          </p:nvGrpSpPr>
          <p:grpSpPr bwMode="auto">
            <a:xfrm>
              <a:off x="-1588" y="5363217"/>
              <a:ext cx="1522016" cy="1520695"/>
              <a:chOff x="-1588" y="5363217"/>
              <a:chExt cx="1522016" cy="1520695"/>
            </a:xfrm>
          </p:grpSpPr>
          <p:sp>
            <p:nvSpPr>
              <p:cNvPr id="356" name="Полилиния 343"/>
              <p:cNvSpPr>
                <a:spLocks/>
              </p:cNvSpPr>
              <p:nvPr/>
            </p:nvSpPr>
            <p:spPr bwMode="auto">
              <a:xfrm>
                <a:off x="-1588" y="5363217"/>
                <a:ext cx="1522016" cy="1520695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57" name="Полилиния 344"/>
              <p:cNvSpPr>
                <a:spLocks/>
              </p:cNvSpPr>
              <p:nvPr/>
            </p:nvSpPr>
            <p:spPr bwMode="auto">
              <a:xfrm>
                <a:off x="-1588" y="5667610"/>
                <a:ext cx="1425622" cy="1216302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58" name="Полилиния 345"/>
              <p:cNvSpPr>
                <a:spLocks/>
              </p:cNvSpPr>
              <p:nvPr/>
            </p:nvSpPr>
            <p:spPr bwMode="auto">
              <a:xfrm>
                <a:off x="907816" y="5751318"/>
                <a:ext cx="487045" cy="1132594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59" name="Полилиния 346"/>
              <p:cNvSpPr>
                <a:spLocks/>
              </p:cNvSpPr>
              <p:nvPr/>
            </p:nvSpPr>
            <p:spPr bwMode="auto">
              <a:xfrm>
                <a:off x="829179" y="5883221"/>
                <a:ext cx="371626" cy="966447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60" name="Полилиния 347"/>
              <p:cNvSpPr>
                <a:spLocks/>
              </p:cNvSpPr>
              <p:nvPr/>
            </p:nvSpPr>
            <p:spPr bwMode="auto">
              <a:xfrm>
                <a:off x="191201" y="5883221"/>
                <a:ext cx="168690" cy="92459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61" name="Полилиния 348"/>
              <p:cNvSpPr>
                <a:spLocks/>
              </p:cNvSpPr>
              <p:nvPr/>
            </p:nvSpPr>
            <p:spPr bwMode="auto">
              <a:xfrm>
                <a:off x="321841" y="5460876"/>
                <a:ext cx="578366" cy="369077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62" name="Полилиния 349"/>
              <p:cNvSpPr>
                <a:spLocks/>
              </p:cNvSpPr>
              <p:nvPr/>
            </p:nvSpPr>
            <p:spPr bwMode="auto">
              <a:xfrm>
                <a:off x="277449" y="5460876"/>
                <a:ext cx="489582" cy="412199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</p:grpSp>
        <p:grpSp>
          <p:nvGrpSpPr>
            <p:cNvPr id="349" name="Группа 351"/>
            <p:cNvGrpSpPr>
              <a:grpSpLocks/>
            </p:cNvGrpSpPr>
            <p:nvPr/>
          </p:nvGrpSpPr>
          <p:grpSpPr bwMode="auto">
            <a:xfrm>
              <a:off x="1808342" y="5856587"/>
              <a:ext cx="1694510" cy="1018447"/>
              <a:chOff x="1622798" y="-214098"/>
              <a:chExt cx="1171573" cy="715546"/>
            </a:xfrm>
          </p:grpSpPr>
          <p:sp>
            <p:nvSpPr>
              <p:cNvPr id="350" name="Полилиния 369"/>
              <p:cNvSpPr>
                <a:spLocks/>
              </p:cNvSpPr>
              <p:nvPr/>
            </p:nvSpPr>
            <p:spPr bwMode="auto">
              <a:xfrm>
                <a:off x="1622798" y="-214098"/>
                <a:ext cx="1171573" cy="715546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51" name="Полилиния 370"/>
              <p:cNvSpPr>
                <a:spLocks/>
              </p:cNvSpPr>
              <p:nvPr/>
            </p:nvSpPr>
            <p:spPr bwMode="auto">
              <a:xfrm>
                <a:off x="1937615" y="-64395"/>
                <a:ext cx="574386" cy="147921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52" name="Полилиния 371"/>
              <p:cNvSpPr>
                <a:spLocks/>
              </p:cNvSpPr>
              <p:nvPr/>
            </p:nvSpPr>
            <p:spPr bwMode="auto">
              <a:xfrm>
                <a:off x="1689445" y="-108058"/>
                <a:ext cx="1096157" cy="60950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53" name="Полилиния 372"/>
              <p:cNvSpPr>
                <a:spLocks noEditPoints="1"/>
              </p:cNvSpPr>
              <p:nvPr/>
            </p:nvSpPr>
            <p:spPr bwMode="auto">
              <a:xfrm>
                <a:off x="1671906" y="-38553"/>
                <a:ext cx="1073357" cy="540001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54" name="Полилиния 373"/>
              <p:cNvSpPr>
                <a:spLocks/>
              </p:cNvSpPr>
              <p:nvPr/>
            </p:nvSpPr>
            <p:spPr bwMode="auto">
              <a:xfrm>
                <a:off x="2085815" y="-156177"/>
                <a:ext cx="269217" cy="26911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  <p:sp>
            <p:nvSpPr>
              <p:cNvPr id="355" name="Полилиния 374"/>
              <p:cNvSpPr>
                <a:spLocks/>
              </p:cNvSpPr>
              <p:nvPr/>
            </p:nvSpPr>
            <p:spPr bwMode="auto">
              <a:xfrm>
                <a:off x="2089323" y="-141029"/>
                <a:ext cx="287632" cy="262872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atin typeface="+mn-lt"/>
                  <a:cs typeface="+mn-cs"/>
                </a:endParaRPr>
              </a:p>
            </p:txBody>
          </p:sp>
        </p:grpSp>
      </p:grpSp>
      <p:grpSp>
        <p:nvGrpSpPr>
          <p:cNvPr id="419" name="Группа 52"/>
          <p:cNvGrpSpPr>
            <a:grpSpLocks noChangeAspect="1"/>
          </p:cNvGrpSpPr>
          <p:nvPr/>
        </p:nvGrpSpPr>
        <p:grpSpPr bwMode="auto">
          <a:xfrm rot="-1651836">
            <a:off x="369888" y="506413"/>
            <a:ext cx="892175" cy="1022350"/>
            <a:chOff x="4634" y="754"/>
            <a:chExt cx="1164" cy="1332"/>
          </a:xfrm>
        </p:grpSpPr>
        <p:sp>
          <p:nvSpPr>
            <p:cNvPr id="420" name="Полилиния 53"/>
            <p:cNvSpPr>
              <a:spLocks/>
            </p:cNvSpPr>
            <p:nvPr/>
          </p:nvSpPr>
          <p:spPr bwMode="auto">
            <a:xfrm>
              <a:off x="4634" y="753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1" name="Полилиния 54"/>
            <p:cNvSpPr>
              <a:spLocks/>
            </p:cNvSpPr>
            <p:nvPr/>
          </p:nvSpPr>
          <p:spPr bwMode="auto">
            <a:xfrm>
              <a:off x="4733" y="822"/>
              <a:ext cx="986" cy="1003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2" name="Полилиния 55"/>
            <p:cNvSpPr>
              <a:spLocks/>
            </p:cNvSpPr>
            <p:nvPr/>
          </p:nvSpPr>
          <p:spPr bwMode="auto">
            <a:xfrm>
              <a:off x="5120" y="1088"/>
              <a:ext cx="162" cy="697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3" name="Полилиния 56"/>
            <p:cNvSpPr>
              <a:spLocks/>
            </p:cNvSpPr>
            <p:nvPr/>
          </p:nvSpPr>
          <p:spPr bwMode="auto">
            <a:xfrm>
              <a:off x="4860" y="1292"/>
              <a:ext cx="317" cy="339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4" name="Полилиния 57"/>
            <p:cNvSpPr>
              <a:spLocks/>
            </p:cNvSpPr>
            <p:nvPr/>
          </p:nvSpPr>
          <p:spPr bwMode="auto">
            <a:xfrm>
              <a:off x="4909" y="1704"/>
              <a:ext cx="278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5" name="Полилиния 58"/>
            <p:cNvSpPr>
              <a:spLocks/>
            </p:cNvSpPr>
            <p:nvPr/>
          </p:nvSpPr>
          <p:spPr bwMode="auto">
            <a:xfrm>
              <a:off x="5258" y="1401"/>
              <a:ext cx="387" cy="261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6" name="Полилиния 59"/>
            <p:cNvSpPr>
              <a:spLocks/>
            </p:cNvSpPr>
            <p:nvPr/>
          </p:nvSpPr>
          <p:spPr bwMode="auto">
            <a:xfrm>
              <a:off x="5238" y="1695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7" name="Полилиния 60"/>
            <p:cNvSpPr>
              <a:spLocks/>
            </p:cNvSpPr>
            <p:nvPr/>
          </p:nvSpPr>
          <p:spPr bwMode="auto">
            <a:xfrm>
              <a:off x="5042" y="1843"/>
              <a:ext cx="184" cy="242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428" name="Группа 52"/>
          <p:cNvGrpSpPr>
            <a:grpSpLocks noChangeAspect="1"/>
          </p:cNvGrpSpPr>
          <p:nvPr/>
        </p:nvGrpSpPr>
        <p:grpSpPr bwMode="auto">
          <a:xfrm rot="5825446">
            <a:off x="11635582" y="394494"/>
            <a:ext cx="407987" cy="466725"/>
            <a:chOff x="4634" y="754"/>
            <a:chExt cx="1164" cy="1332"/>
          </a:xfrm>
        </p:grpSpPr>
        <p:sp>
          <p:nvSpPr>
            <p:cNvPr id="429" name="Полилиния 53"/>
            <p:cNvSpPr>
              <a:spLocks/>
            </p:cNvSpPr>
            <p:nvPr/>
          </p:nvSpPr>
          <p:spPr bwMode="auto">
            <a:xfrm>
              <a:off x="4626" y="777"/>
              <a:ext cx="1164" cy="1237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0" name="Полилиния 54"/>
            <p:cNvSpPr>
              <a:spLocks/>
            </p:cNvSpPr>
            <p:nvPr/>
          </p:nvSpPr>
          <p:spPr bwMode="auto">
            <a:xfrm>
              <a:off x="4734" y="847"/>
              <a:ext cx="987" cy="997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1" name="Полилиния 55"/>
            <p:cNvSpPr>
              <a:spLocks/>
            </p:cNvSpPr>
            <p:nvPr/>
          </p:nvSpPr>
          <p:spPr bwMode="auto">
            <a:xfrm>
              <a:off x="5119" y="1110"/>
              <a:ext cx="163" cy="702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2" name="Полилиния 56"/>
            <p:cNvSpPr>
              <a:spLocks/>
            </p:cNvSpPr>
            <p:nvPr/>
          </p:nvSpPr>
          <p:spPr bwMode="auto">
            <a:xfrm>
              <a:off x="4845" y="1324"/>
              <a:ext cx="317" cy="340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3" name="Полилиния 57"/>
            <p:cNvSpPr>
              <a:spLocks/>
            </p:cNvSpPr>
            <p:nvPr/>
          </p:nvSpPr>
          <p:spPr bwMode="auto">
            <a:xfrm>
              <a:off x="4903" y="1725"/>
              <a:ext cx="281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4" name="Полилиния 58"/>
            <p:cNvSpPr>
              <a:spLocks/>
            </p:cNvSpPr>
            <p:nvPr/>
          </p:nvSpPr>
          <p:spPr bwMode="auto">
            <a:xfrm>
              <a:off x="5260" y="1428"/>
              <a:ext cx="385" cy="258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5" name="Полилиния 59"/>
            <p:cNvSpPr>
              <a:spLocks/>
            </p:cNvSpPr>
            <p:nvPr/>
          </p:nvSpPr>
          <p:spPr bwMode="auto">
            <a:xfrm>
              <a:off x="5236" y="1714"/>
              <a:ext cx="376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6" name="Полилиния 60"/>
            <p:cNvSpPr>
              <a:spLocks/>
            </p:cNvSpPr>
            <p:nvPr/>
          </p:nvSpPr>
          <p:spPr bwMode="auto">
            <a:xfrm>
              <a:off x="5038" y="1861"/>
              <a:ext cx="186" cy="240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437" name="Группа 66"/>
          <p:cNvGrpSpPr>
            <a:grpSpLocks noChangeAspect="1"/>
          </p:cNvGrpSpPr>
          <p:nvPr/>
        </p:nvGrpSpPr>
        <p:grpSpPr bwMode="auto">
          <a:xfrm>
            <a:off x="23813" y="3049588"/>
            <a:ext cx="387350" cy="363537"/>
            <a:chOff x="3636" y="1964"/>
            <a:chExt cx="413" cy="388"/>
          </a:xfrm>
        </p:grpSpPr>
        <p:sp>
          <p:nvSpPr>
            <p:cNvPr id="438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8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39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40" name="Полилиния 69"/>
            <p:cNvSpPr>
              <a:spLocks/>
            </p:cNvSpPr>
            <p:nvPr/>
          </p:nvSpPr>
          <p:spPr bwMode="auto">
            <a:xfrm>
              <a:off x="3677" y="1964"/>
              <a:ext cx="364" cy="368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41" name="Полилиния 70"/>
            <p:cNvSpPr>
              <a:spLocks/>
            </p:cNvSpPr>
            <p:nvPr/>
          </p:nvSpPr>
          <p:spPr bwMode="auto">
            <a:xfrm>
              <a:off x="3771" y="2079"/>
              <a:ext cx="207" cy="117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42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43" name="Полилиния 72"/>
            <p:cNvSpPr>
              <a:spLocks/>
            </p:cNvSpPr>
            <p:nvPr/>
          </p:nvSpPr>
          <p:spPr bwMode="auto">
            <a:xfrm>
              <a:off x="3983" y="2106"/>
              <a:ext cx="37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44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45" name="Полилиния 74"/>
            <p:cNvSpPr>
              <a:spLocks/>
            </p:cNvSpPr>
            <p:nvPr/>
          </p:nvSpPr>
          <p:spPr bwMode="auto">
            <a:xfrm>
              <a:off x="3793" y="2033"/>
              <a:ext cx="139" cy="68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4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38753-5CBD-426F-90DF-C4CC7CB5840F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44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D0442-0FDC-4C86-A9DA-BD8CD99820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0F57A-108D-447E-B8CE-EFEE2F45C7A2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85778-EF05-4052-8F51-FADA3E62F4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61A9E-22DD-4529-A2CB-B393CC33E65E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2C503-D7CC-4CC9-A230-2CD854FA7A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8FCD1-88D1-440C-AAA0-DFF78BF70EAB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8FC13-4966-47F8-9544-832A3B16ED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EE0F8"/>
            </a:gs>
            <a:gs pos="17000">
              <a:srgbClr val="BFEBFA"/>
            </a:gs>
            <a:gs pos="50999">
              <a:srgbClr val="DFF5FD"/>
            </a:gs>
            <a:gs pos="92000">
              <a:srgbClr val="FFFFFF"/>
            </a:gs>
            <a:gs pos="100000">
              <a:srgbClr val="FFFF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3" y="5521325"/>
            <a:ext cx="3429000" cy="1336675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1500"/>
            <a:ext cx="11415713" cy="1206500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4288" y="5865813"/>
            <a:ext cx="11415713" cy="1003300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pSp>
        <p:nvGrpSpPr>
          <p:cNvPr id="1029" name="Группа 66"/>
          <p:cNvGrpSpPr>
            <a:grpSpLocks noChangeAspect="1"/>
          </p:cNvGrpSpPr>
          <p:nvPr/>
        </p:nvGrpSpPr>
        <p:grpSpPr bwMode="auto">
          <a:xfrm>
            <a:off x="11647488" y="947738"/>
            <a:ext cx="427037" cy="400050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6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79"/>
              <a:ext cx="207" cy="117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9"/>
              <a:ext cx="60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1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09" y="2006"/>
              <a:ext cx="55" cy="77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030" name="Группа 18"/>
          <p:cNvGrpSpPr>
            <a:grpSpLocks/>
          </p:cNvGrpSpPr>
          <p:nvPr/>
        </p:nvGrpSpPr>
        <p:grpSpPr bwMode="auto">
          <a:xfrm>
            <a:off x="11309350" y="6211888"/>
            <a:ext cx="874713" cy="64611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295" y="5746993"/>
              <a:ext cx="1566631" cy="1111008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90070" y="6515176"/>
              <a:ext cx="1105856" cy="219028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6750" y="6670718"/>
              <a:ext cx="120754" cy="187283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325" y="6035856"/>
              <a:ext cx="28601" cy="92054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8975" y="5873965"/>
              <a:ext cx="460774" cy="657083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031" name="Группа 5"/>
          <p:cNvGrpSpPr>
            <a:grpSpLocks noChangeAspect="1"/>
          </p:cNvGrpSpPr>
          <p:nvPr/>
        </p:nvGrpSpPr>
        <p:grpSpPr bwMode="auto">
          <a:xfrm>
            <a:off x="3175" y="2873375"/>
            <a:ext cx="596900" cy="790575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1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50" y="1226"/>
              <a:ext cx="73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2" cy="27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2" name="Полилиния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032" name="Группа 16"/>
          <p:cNvGrpSpPr>
            <a:grpSpLocks noChangeAspect="1"/>
          </p:cNvGrpSpPr>
          <p:nvPr/>
        </p:nvGrpSpPr>
        <p:grpSpPr bwMode="auto">
          <a:xfrm>
            <a:off x="139700" y="-12700"/>
            <a:ext cx="1382713" cy="803275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8"/>
              <a:ext cx="496" cy="226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7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033" name="Группа 28"/>
          <p:cNvGrpSpPr>
            <a:grpSpLocks noChangeAspect="1"/>
          </p:cNvGrpSpPr>
          <p:nvPr/>
        </p:nvGrpSpPr>
        <p:grpSpPr bwMode="auto">
          <a:xfrm>
            <a:off x="0" y="5006975"/>
            <a:ext cx="687388" cy="1147763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5" name="Полилиния 30"/>
            <p:cNvSpPr>
              <a:spLocks/>
            </p:cNvSpPr>
            <p:nvPr/>
          </p:nvSpPr>
          <p:spPr bwMode="auto">
            <a:xfrm>
              <a:off x="1901" y="2135"/>
              <a:ext cx="951" cy="1366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6" name="Полилиния 31"/>
            <p:cNvSpPr>
              <a:spLocks/>
            </p:cNvSpPr>
            <p:nvPr/>
          </p:nvSpPr>
          <p:spPr bwMode="auto">
            <a:xfrm>
              <a:off x="1994" y="2494"/>
              <a:ext cx="313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0" y="2949"/>
              <a:ext cx="543" cy="291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2" y="3342"/>
              <a:ext cx="357" cy="86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2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5"/>
              <a:ext cx="196" cy="332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034" name="Группа 52"/>
          <p:cNvGrpSpPr>
            <a:grpSpLocks noChangeAspect="1"/>
          </p:cNvGrpSpPr>
          <p:nvPr/>
        </p:nvGrpSpPr>
        <p:grpSpPr bwMode="auto">
          <a:xfrm rot="-1651836">
            <a:off x="11142663" y="104775"/>
            <a:ext cx="676275" cy="773113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27" y="750"/>
              <a:ext cx="1164" cy="1236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2" y="820"/>
              <a:ext cx="984" cy="1004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7" y="1087"/>
              <a:ext cx="164" cy="697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7" y="1292"/>
              <a:ext cx="317" cy="339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1" y="1704"/>
              <a:ext cx="276" cy="93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394"/>
              <a:ext cx="388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7" y="1692"/>
              <a:ext cx="374" cy="120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1" y="1839"/>
              <a:ext cx="189" cy="238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grpSp>
        <p:nvGrpSpPr>
          <p:cNvPr id="1035" name="Группа 64"/>
          <p:cNvGrpSpPr>
            <a:grpSpLocks noChangeAspect="1"/>
          </p:cNvGrpSpPr>
          <p:nvPr/>
        </p:nvGrpSpPr>
        <p:grpSpPr bwMode="auto">
          <a:xfrm flipH="1">
            <a:off x="10782300" y="2959100"/>
            <a:ext cx="1028700" cy="113982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49" cy="675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30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1"/>
              <a:ext cx="162" cy="102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2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1036" name="Заголовок 1"/>
          <p:cNvSpPr>
            <a:spLocks noGrp="1"/>
          </p:cNvSpPr>
          <p:nvPr>
            <p:ph type="title"/>
          </p:nvPr>
        </p:nvSpPr>
        <p:spPr bwMode="auto">
          <a:xfrm>
            <a:off x="1524000" y="79375"/>
            <a:ext cx="9134475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7" name="Текст 2"/>
          <p:cNvSpPr>
            <a:spLocks noGrp="1"/>
          </p:cNvSpPr>
          <p:nvPr>
            <p:ph type="body" idx="1"/>
          </p:nvPr>
        </p:nvSpPr>
        <p:spPr bwMode="auto">
          <a:xfrm>
            <a:off x="1528763" y="1485900"/>
            <a:ext cx="913447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13" y="6602413"/>
            <a:ext cx="960437" cy="236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C1B601-325F-4A44-A394-935F0545729D}" type="datetimeFigureOut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602413"/>
            <a:ext cx="6978650" cy="236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cap="none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3475" y="6602413"/>
            <a:ext cx="639763" cy="236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A223DC-F160-4D75-B363-3C6CF481FC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61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chemeClr val="tx1"/>
          </a:solidFill>
          <a:latin typeface="Cambria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chemeClr val="tx1"/>
          </a:solidFill>
          <a:latin typeface="Cambria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chemeClr val="tx1"/>
          </a:solidFill>
          <a:latin typeface="Cambria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chemeClr val="tx1"/>
          </a:solidFill>
          <a:latin typeface="Cambria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chemeClr val="tx1"/>
          </a:solidFill>
          <a:latin typeface="Cambria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chemeClr val="tx1"/>
          </a:solidFill>
          <a:latin typeface="Cambria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chemeClr val="tx1"/>
          </a:solidFill>
          <a:latin typeface="Cambria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charset="0"/>
        <a:defRPr sz="3400">
          <a:solidFill>
            <a:schemeClr val="tx1"/>
          </a:solidFill>
          <a:latin typeface="Cambria" pitchFamily="18" charset="0"/>
        </a:defRPr>
      </a:lvl9pPr>
    </p:titleStyle>
    <p:bodyStyle>
      <a:lvl1pPr marL="273050" indent="-228600" algn="l" rtl="0" eaLnBrk="0" fontAlgn="base" hangingPunct="0">
        <a:spcBef>
          <a:spcPts val="1800"/>
        </a:spcBef>
        <a:spcAft>
          <a:spcPct val="0"/>
        </a:spcAft>
        <a:buClr>
          <a:srgbClr val="404040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3725" indent="-228600" algn="l" rtl="0" eaLnBrk="0" fontAlgn="base" hangingPunct="0">
        <a:spcBef>
          <a:spcPts val="1000"/>
        </a:spcBef>
        <a:spcAft>
          <a:spcPct val="0"/>
        </a:spcAft>
        <a:buClr>
          <a:srgbClr val="404040"/>
        </a:buClr>
        <a:buSzPct val="100000"/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800"/>
        </a:spcBef>
        <a:spcAft>
          <a:spcPct val="0"/>
        </a:spcAft>
        <a:buClr>
          <a:srgbClr val="404040"/>
        </a:buClr>
        <a:buSzPct val="10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3488" indent="-228600" algn="l" rtl="0" eaLnBrk="0" fontAlgn="base" hangingPunct="0">
        <a:spcBef>
          <a:spcPts val="800"/>
        </a:spcBef>
        <a:spcAft>
          <a:spcPct val="0"/>
        </a:spcAft>
        <a:buClr>
          <a:srgbClr val="404040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800"/>
        </a:spcBef>
        <a:spcAft>
          <a:spcPct val="0"/>
        </a:spcAft>
        <a:buClr>
          <a:srgbClr val="404040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918075" y="4549775"/>
            <a:ext cx="5281613" cy="1804988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ru-RU" sz="20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Составила воспитатель высшей квалификационной категории </a:t>
            </a:r>
          </a:p>
          <a:p>
            <a:pPr eaLnBrk="1" hangingPunct="1">
              <a:spcBef>
                <a:spcPct val="0"/>
              </a:spcBef>
              <a:defRPr/>
            </a:pPr>
            <a:endParaRPr lang="ru-RU" sz="2000" b="1" i="1" dirty="0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ru-RU" sz="2000" b="1" i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Троцкая Светлана Борисовна</a:t>
            </a:r>
          </a:p>
        </p:txBody>
      </p:sp>
      <p:sp>
        <p:nvSpPr>
          <p:cNvPr id="15373" name="Rectangle 13"/>
          <p:cNvSpPr>
            <a:spLocks noGrp="1"/>
          </p:cNvSpPr>
          <p:nvPr>
            <p:ph type="body" sz="half" idx="4294967295"/>
          </p:nvPr>
        </p:nvSpPr>
        <p:spPr>
          <a:xfrm>
            <a:off x="2147888" y="1498600"/>
            <a:ext cx="9669462" cy="2801938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5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Презентация игры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4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man Old Style" pitchFamily="18" charset="0"/>
              </a:rPr>
              <a:t>«</a:t>
            </a:r>
            <a: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Путешествие по родному городу»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288925"/>
            <a:ext cx="11244262" cy="915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tabLst>
                <a:tab pos="-266700" algn="l"/>
              </a:tabLst>
              <a:defRPr/>
            </a:pPr>
            <a:r>
              <a:rPr lang="ru-RU" b="1" dirty="0">
                <a:solidFill>
                  <a:srgbClr val="7C3F0B"/>
                </a:solidFill>
                <a:latin typeface="Times New Roman" pitchFamily="18" charset="0"/>
                <a:ea typeface="SimSun" pitchFamily="2" charset="-122"/>
                <a:cs typeface="Mangal" pitchFamily="18" charset="0"/>
              </a:rPr>
              <a:t>МУНИЦИПАЛЬНОЕ БЮДЖЕТНОЕ ДОШКОЛЬНОЕ</a:t>
            </a:r>
            <a:endParaRPr lang="ru-RU" sz="2800" b="1" dirty="0">
              <a:solidFill>
                <a:srgbClr val="7C3F0B"/>
              </a:solidFill>
              <a:latin typeface="Times New Roman" pitchFamily="18" charset="0"/>
              <a:ea typeface="SimSun" pitchFamily="2" charset="-122"/>
              <a:cs typeface="Mangal" pitchFamily="18" charset="0"/>
            </a:endParaRPr>
          </a:p>
          <a:p>
            <a:pPr algn="ctr">
              <a:tabLst>
                <a:tab pos="-266700" algn="l"/>
              </a:tabLst>
              <a:defRPr/>
            </a:pPr>
            <a:r>
              <a:rPr lang="ru-RU" b="1" dirty="0">
                <a:solidFill>
                  <a:srgbClr val="7C3F0B"/>
                </a:solidFill>
                <a:latin typeface="Times New Roman" pitchFamily="18" charset="0"/>
                <a:ea typeface="SimSun" pitchFamily="2" charset="-122"/>
                <a:cs typeface="Mangal" pitchFamily="18" charset="0"/>
              </a:rPr>
              <a:t>ОБРАЗОВАТЕЛЬНОЕ УЧРЕЖДЕНИЕ</a:t>
            </a:r>
            <a:endParaRPr lang="ru-RU" sz="2800" b="1" dirty="0">
              <a:solidFill>
                <a:srgbClr val="7C3F0B"/>
              </a:solidFill>
              <a:latin typeface="Times New Roman" pitchFamily="18" charset="0"/>
              <a:ea typeface="SimSun" pitchFamily="2" charset="-122"/>
              <a:cs typeface="Mangal" pitchFamily="18" charset="0"/>
            </a:endParaRPr>
          </a:p>
          <a:p>
            <a:pPr algn="ctr">
              <a:tabLst>
                <a:tab pos="-266700" algn="l"/>
              </a:tabLst>
              <a:defRPr/>
            </a:pPr>
            <a:r>
              <a:rPr lang="ru-RU" b="1" dirty="0">
                <a:solidFill>
                  <a:srgbClr val="7C3F0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«ЦЕНТР РАЗВИТИЯ РЕБЕНКА — ДЕТСКИЙ САД №5 «СКАЗКА» </a:t>
            </a:r>
            <a:endParaRPr lang="ru-RU" b="1" dirty="0">
              <a:solidFill>
                <a:srgbClr val="7C3F0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422400" y="261938"/>
            <a:ext cx="9439275" cy="69056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600" b="1" u="sng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Условные обозначения:</a:t>
            </a:r>
            <a:endParaRPr lang="ru-RU" sz="4600" dirty="0" smtClean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696199" y="1282701"/>
            <a:ext cx="2232000" cy="3276000"/>
          </a:xfrm>
        </p:spPr>
        <p:txBody>
          <a:bodyPr>
            <a:normAutofit fontScale="62500" lnSpcReduction="20000"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E19C0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Желтые квадраты</a:t>
            </a:r>
            <a:r>
              <a:rPr lang="ru-RU" sz="2800" b="1" dirty="0" smtClean="0">
                <a:solidFill>
                  <a:srgbClr val="E19C01"/>
                </a:solidFill>
              </a:rPr>
              <a:t> </a:t>
            </a:r>
            <a:r>
              <a:rPr lang="ru-RU" sz="2800" dirty="0" smtClean="0">
                <a:latin typeface="Sylfaen" pitchFamily="18" charset="0"/>
              </a:rPr>
              <a:t>обозначают отдых.</a:t>
            </a:r>
          </a:p>
          <a:p>
            <a:pPr algn="ctr" eaLnBrk="1" hangingPunct="1">
              <a:defRPr/>
            </a:pPr>
            <a:r>
              <a:rPr lang="ru-RU" sz="2800" dirty="0" smtClean="0">
                <a:latin typeface="Sylfaen" pitchFamily="18" charset="0"/>
              </a:rPr>
              <a:t>Попадая на это деление дети останавливаются в своем путешествии и играют в подвижную игру.</a:t>
            </a:r>
            <a:r>
              <a:rPr lang="ru-RU" sz="2800" b="1" dirty="0" smtClean="0">
                <a:solidFill>
                  <a:srgbClr val="7030A0"/>
                </a:solidFill>
                <a:latin typeface="Sylfaen" pitchFamily="18" charset="0"/>
              </a:rPr>
              <a:t> </a:t>
            </a:r>
          </a:p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E19C01"/>
                </a:solidFill>
                <a:latin typeface="Sylfaen" pitchFamily="18" charset="0"/>
              </a:rPr>
              <a:t>Например,               </a:t>
            </a:r>
          </a:p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E19C01"/>
                </a:solidFill>
                <a:latin typeface="Sylfaen" pitchFamily="18" charset="0"/>
              </a:rPr>
              <a:t> </a:t>
            </a:r>
            <a:r>
              <a:rPr lang="ru-RU" sz="2000" b="1" dirty="0" smtClean="0">
                <a:solidFill>
                  <a:srgbClr val="966801"/>
                </a:solidFill>
                <a:latin typeface="Sylfaen" pitchFamily="18" charset="0"/>
              </a:rPr>
              <a:t>«Воробушки и автомобиль», Цветные автомобили» и т.п.</a:t>
            </a:r>
          </a:p>
          <a:p>
            <a:pPr algn="ctr" eaLnBrk="1" hangingPunct="1">
              <a:defRPr/>
            </a:pPr>
            <a:endParaRPr lang="ru-RU" sz="2000" b="1" dirty="0" smtClean="0">
              <a:solidFill>
                <a:srgbClr val="966801"/>
              </a:solidFill>
              <a:latin typeface="Sylfaen" pitchFamily="18" charset="0"/>
            </a:endParaRPr>
          </a:p>
          <a:p>
            <a:pPr algn="ctr" eaLnBrk="1" hangingPunct="1">
              <a:defRPr/>
            </a:pPr>
            <a:endParaRPr lang="ru-RU" sz="2800" b="1" dirty="0" smtClean="0">
              <a:solidFill>
                <a:srgbClr val="7030A0"/>
              </a:solidFill>
            </a:endParaRPr>
          </a:p>
        </p:txBody>
      </p:sp>
      <p:pic>
        <p:nvPicPr>
          <p:cNvPr id="24579" name="Picture 5" descr="DSCN425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2" y="1042988"/>
            <a:ext cx="3366294" cy="307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6" descr="DSCN424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3213" y="4454525"/>
            <a:ext cx="3684587" cy="2403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676400"/>
            <a:ext cx="2869406" cy="2286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422400" y="261938"/>
            <a:ext cx="7835900" cy="6905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200" b="1" u="sng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Условные обозначения:</a:t>
            </a:r>
            <a:endParaRPr lang="ru-RU" sz="4200" dirty="0" smtClean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537325" y="1158875"/>
            <a:ext cx="3780000" cy="3384000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ru-RU" sz="3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Синие квадраты         обозначают</a:t>
            </a:r>
            <a:r>
              <a:rPr lang="ru-RU" sz="2600" b="1" dirty="0" smtClean="0">
                <a:solidFill>
                  <a:srgbClr val="0070C0"/>
                </a:solidFill>
              </a:rPr>
              <a:t> </a:t>
            </a:r>
          </a:p>
          <a:p>
            <a:pPr algn="ctr" eaLnBrk="1" hangingPunct="1">
              <a:defRPr/>
            </a:pPr>
            <a:r>
              <a:rPr lang="ru-RU" sz="2600" dirty="0" smtClean="0"/>
              <a:t>изучаем свой город .</a:t>
            </a:r>
          </a:p>
          <a:p>
            <a:pPr algn="ctr" eaLnBrk="1" hangingPunct="1">
              <a:defRPr/>
            </a:pPr>
            <a:r>
              <a:rPr lang="ru-RU" sz="2600" dirty="0" smtClean="0"/>
              <a:t>Попадая на это деление детям может быть предложено фото достопримечательностей нашего города, либо это может быть рассказ воспитателя об этом</a:t>
            </a:r>
          </a:p>
          <a:p>
            <a:pPr algn="ctr" eaLnBrk="1" hangingPunct="1">
              <a:defRPr/>
            </a:pPr>
            <a:endParaRPr lang="ru-RU" sz="2600" b="1" dirty="0" smtClean="0">
              <a:solidFill>
                <a:srgbClr val="7030A0"/>
              </a:solidFill>
            </a:endParaRPr>
          </a:p>
          <a:p>
            <a:pPr algn="ctr" eaLnBrk="1" hangingPunct="1">
              <a:defRPr/>
            </a:pPr>
            <a:endParaRPr lang="ru-RU" sz="2600" b="1" dirty="0" smtClean="0">
              <a:solidFill>
                <a:srgbClr val="7030A0"/>
              </a:solidFill>
            </a:endParaRPr>
          </a:p>
        </p:txBody>
      </p:sp>
      <p:pic>
        <p:nvPicPr>
          <p:cNvPr id="25603" name="Picture 5" descr="DSCN417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075" y="1510651"/>
            <a:ext cx="2327275" cy="2100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5" name="Picture 7" descr="DSCN429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8659" y="4169064"/>
            <a:ext cx="4064000" cy="2547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6163" y="266700"/>
            <a:ext cx="9228137" cy="9017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Организация игры:</a:t>
            </a:r>
            <a:r>
              <a:rPr lang="ru-RU" sz="31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1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игровое поле раскладывается на полу группы или зала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866775" y="1358900"/>
            <a:ext cx="3996000" cy="439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 dirty="0">
                <a:latin typeface="Sylfaen" pitchFamily="18" charset="0"/>
              </a:rPr>
              <a:t>Перед началом игры педагог говорит:   </a:t>
            </a:r>
          </a:p>
          <a:p>
            <a:r>
              <a:rPr lang="ru-RU" dirty="0">
                <a:latin typeface="Sylfaen" pitchFamily="18" charset="0"/>
              </a:rPr>
              <a:t>Дорогие ребята! Приглашаю вас в путешествие по родному городу. Не забывайте, что город, как и человек, чему-то радуется, огорчается и даже имеет свои загадки. Во время нашего путешествия постарайтесь  совершить хорошие поступки, чтобы наш город стал красивым и нарядным,  избежать опасных ситуаций на улицах города, лучше узнать свой город,  порадоваться и повеселиться вместе с ним. А та команда, которая выполнив все задания дойдет до финиша получит </a:t>
            </a:r>
            <a:r>
              <a:rPr lang="ru-RU" b="1" dirty="0">
                <a:latin typeface="Sylfaen" pitchFamily="18" charset="0"/>
              </a:rPr>
              <a:t>диплом  «Юного </a:t>
            </a:r>
            <a:r>
              <a:rPr lang="ru-RU" b="1" dirty="0" err="1">
                <a:latin typeface="Sylfaen" pitchFamily="18" charset="0"/>
              </a:rPr>
              <a:t>тейковчанина</a:t>
            </a:r>
            <a:r>
              <a:rPr lang="ru-RU" b="1" dirty="0">
                <a:latin typeface="Sylfaen" pitchFamily="18" charset="0"/>
              </a:rPr>
              <a:t>»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ylfaen" pitchFamily="18" charset="0"/>
            </a:endParaRPr>
          </a:p>
          <a:p>
            <a:pPr algn="ctr"/>
            <a:r>
              <a:rPr lang="ru-RU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Sylfaen" pitchFamily="18" charset="0"/>
              </a:rPr>
              <a:t> </a:t>
            </a:r>
            <a:r>
              <a:rPr lang="ru-RU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ylfaen" pitchFamily="18" charset="0"/>
              </a:rPr>
              <a:t>В добрый путь</a:t>
            </a:r>
          </a:p>
        </p:txBody>
      </p:sp>
      <p:pic>
        <p:nvPicPr>
          <p:cNvPr id="26628" name="Picture 4" descr="DSCN427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5649" y="1358106"/>
            <a:ext cx="2944812" cy="1911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5" descr="DSCN42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2772" y="3459162"/>
            <a:ext cx="4237038" cy="2935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262063" y="465138"/>
            <a:ext cx="9380537" cy="639762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Интеграция образовательных областей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3063" y="1223963"/>
            <a:ext cx="9504000" cy="2052000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ru-RU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Социально-коммуникативное развитие - </a:t>
            </a:r>
            <a:r>
              <a:rPr lang="ru-RU" sz="1900" dirty="0" smtClean="0"/>
              <a:t>дети усваивают нормы  и ценности, принятые в обществе, у них формируются основы безопасного поведения.</a:t>
            </a:r>
          </a:p>
          <a:p>
            <a:pPr eaLnBrk="1" hangingPunct="1"/>
            <a:r>
              <a:rPr lang="ru-RU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Познавательное развитие-  </a:t>
            </a:r>
            <a:r>
              <a:rPr lang="ru-RU" sz="1900" dirty="0" smtClean="0"/>
              <a:t>в игре развивается любознательность формируется представление о себе и объектах окружающего мира.</a:t>
            </a:r>
          </a:p>
          <a:p>
            <a:pPr eaLnBrk="1" hangingPunct="1"/>
            <a:r>
              <a:rPr lang="ru-RU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Речевое развитие - </a:t>
            </a:r>
            <a:r>
              <a:rPr lang="ru-RU" sz="1900" dirty="0" smtClean="0"/>
              <a:t>обогащение активного словаря, развитие связанно речи.</a:t>
            </a:r>
          </a:p>
          <a:p>
            <a:pPr eaLnBrk="1" hangingPunct="1"/>
            <a:r>
              <a:rPr lang="ru-RU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Художественно-эстетическое развитие – </a:t>
            </a:r>
            <a:r>
              <a:rPr lang="ru-RU" sz="1900" dirty="0" smtClean="0"/>
              <a:t>реализация самостоятельной творческой деятельности детей(изобразительной, конструктивно-модельной).</a:t>
            </a:r>
          </a:p>
          <a:p>
            <a:pPr eaLnBrk="1" hangingPunct="1"/>
            <a:r>
              <a:rPr lang="ru-RU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Физическое развитие – </a:t>
            </a:r>
            <a:r>
              <a:rPr lang="ru-RU" sz="1900" dirty="0" smtClean="0"/>
              <a:t>овладение подвижными играми с правилами, становление ценностей здорового образа жизни.</a:t>
            </a:r>
          </a:p>
        </p:txBody>
      </p:sp>
      <p:pic>
        <p:nvPicPr>
          <p:cNvPr id="1026" name="Picture 2" descr="C:\Users\Елена\Desktop\презентация\Новая папка\DSCN41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010" y="4765182"/>
            <a:ext cx="2322194" cy="17415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Desktop\презентация\Новая папка\DSCN41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382" y="1313645"/>
            <a:ext cx="1757524" cy="1635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Desktop\презентация\Новая папка\DSCN419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770" y="4576702"/>
            <a:ext cx="2824831" cy="21185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1543050" y="566670"/>
            <a:ext cx="7497919" cy="203486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hangingPunct="1"/>
            <a:r>
              <a:rPr lang="ru-RU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Ожидаемый результат: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 </a:t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1249363" y="1854558"/>
            <a:ext cx="9134475" cy="2807594"/>
          </a:xfrm>
        </p:spPr>
        <p:txBody>
          <a:bodyPr/>
          <a:lstStyle/>
          <a:p>
            <a:pPr eaLnBrk="1" hangingPunct="1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Воспитание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любви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к родному городу, природе родного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края.</a:t>
            </a:r>
          </a:p>
          <a:p>
            <a:pPr eaLnBrk="1" hangingPunct="1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Овладение детьми информацией о городе.</a:t>
            </a:r>
          </a:p>
          <a:p>
            <a:pPr eaLnBrk="1" hangingPunct="1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Проявление самостоятельности творческой активности</a:t>
            </a:r>
          </a:p>
        </p:txBody>
      </p:sp>
      <p:pic>
        <p:nvPicPr>
          <p:cNvPr id="3074" name="Picture 2" descr="C:\Users\Елена\Desktop\презентация\118NIKON\DSCN42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92764">
            <a:off x="1784844" y="4166571"/>
            <a:ext cx="3122005" cy="21588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лена\Desktop\презентация\118NIKON\182847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6254" y="4074488"/>
            <a:ext cx="3734873" cy="26408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611" y="746975"/>
            <a:ext cx="10045521" cy="45204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Любой край, область, даже небольшая деревня неповторимы. В каждом месте своя природа, свои традиции и свой быт.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Родной город… Надо показать ребенку, что родной город славен своей историей, традициями, достопримечательностями, памятниками, лучшими людьми.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Елена\Desktop\презентация\118NIKON\amY2dI40d3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3161" y="725578"/>
            <a:ext cx="1412388" cy="21206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Елена\Desktop\презентация\118NIKON\xWAlLpP0zL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9592">
            <a:off x="8866362" y="4129490"/>
            <a:ext cx="2484145" cy="2484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лена\Desktop\презентация\118NIKON\b82434380be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8431">
            <a:off x="635625" y="4483500"/>
            <a:ext cx="2611992" cy="2163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0819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dirty="0" smtClean="0"/>
          </a:p>
        </p:txBody>
      </p:sp>
      <p:sp>
        <p:nvSpPr>
          <p:cNvPr id="16388" name="Rectangle 4"/>
          <p:cNvSpPr>
            <a:spLocks noGrp="1"/>
          </p:cNvSpPr>
          <p:nvPr>
            <p:ph type="body" sz="half" idx="4294967295"/>
          </p:nvPr>
        </p:nvSpPr>
        <p:spPr>
          <a:xfrm>
            <a:off x="796925" y="436563"/>
            <a:ext cx="8496000" cy="2340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8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erlin Sans FB" pitchFamily="34" charset="0"/>
              </a:rPr>
              <a:t>Цель: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800" dirty="0" smtClean="0">
                <a:latin typeface="Franklin Gothic Book" pitchFamily="34" charset="0"/>
              </a:rPr>
              <a:t>  </a:t>
            </a:r>
            <a:r>
              <a:rPr lang="ru-RU" sz="2400" dirty="0" smtClean="0">
                <a:latin typeface="Franklin Gothic Book" pitchFamily="34" charset="0"/>
              </a:rPr>
              <a:t>Обобщить знания детей о родном городе, в котором они живут, его особенностях и достопримечательностях.</a:t>
            </a:r>
            <a:br>
              <a:rPr lang="ru-RU" sz="2400" dirty="0" smtClean="0">
                <a:latin typeface="Franklin Gothic Book" pitchFamily="34" charset="0"/>
              </a:rPr>
            </a:br>
            <a:r>
              <a:rPr lang="ru-RU" sz="2400" dirty="0" smtClean="0">
                <a:latin typeface="Franklin Gothic Book" pitchFamily="34" charset="0"/>
              </a:rPr>
              <a:t>Формировать позитивное, уважительное отношение к  родному городу. Расширять представление детей о том, что родной город славен своей историей, традициями, достопримечательностями.</a:t>
            </a:r>
          </a:p>
        </p:txBody>
      </p:sp>
      <p:sp>
        <p:nvSpPr>
          <p:cNvPr id="1638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909638" y="3005138"/>
            <a:ext cx="8460000" cy="331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8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erlin Sans FB" pitchFamily="34" charset="0"/>
              </a:rPr>
              <a:t>Задачи: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latin typeface="Franklin Gothic Book" pitchFamily="34" charset="0"/>
              </a:rPr>
              <a:t>продолжать знакомить детей с родным городом Тейково, закрепить знания о нем;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latin typeface="Franklin Gothic Book" pitchFamily="34" charset="0"/>
              </a:rPr>
              <a:t>расширять представления детей о достопримечательностях своего города;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latin typeface="Franklin Gothic Book" pitchFamily="34" charset="0"/>
              </a:rPr>
              <a:t> воспитывать любовь к природе, бережное отношение к ней, умение видеть и понимать красоту природы;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latin typeface="Franklin Gothic Book" pitchFamily="34" charset="0"/>
              </a:rPr>
              <a:t>воспитывать любовь и уважение к малой Родине.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>
              <a:latin typeface="Franklin Gothic Book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06575" y="233363"/>
            <a:ext cx="9134475" cy="801687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38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erlin Sans FB" pitchFamily="34" charset="0"/>
              </a:rPr>
              <a:t>Этапы подготовки к игре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521" y="1116720"/>
            <a:ext cx="3312000" cy="39240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ylfaen" pitchFamily="18" charset="0"/>
                <a:cs typeface="Arial" charset="0"/>
              </a:rPr>
              <a:t>Этап 1</a:t>
            </a:r>
            <a:r>
              <a:rPr lang="ru-RU" dirty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 – </a:t>
            </a:r>
            <a:r>
              <a:rPr lang="ru-RU" b="1" i="1" dirty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получение </a:t>
            </a:r>
            <a:r>
              <a:rPr lang="ru-RU" b="1" i="1" dirty="0" smtClean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знаний</a:t>
            </a:r>
            <a:r>
              <a:rPr lang="ru-RU" dirty="0" smtClean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 (</a:t>
            </a:r>
            <a:r>
              <a:rPr lang="ru-RU" b="1" i="1" u="sng" dirty="0" smtClean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НОД: </a:t>
            </a:r>
          </a:p>
          <a:p>
            <a:pPr>
              <a:defRPr/>
            </a:pPr>
            <a:r>
              <a:rPr lang="ru-RU" dirty="0" smtClean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1) </a:t>
            </a: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Arial" charset="0"/>
              </a:rPr>
              <a:t>Художественно-эстетическое развитие: </a:t>
            </a:r>
            <a:r>
              <a:rPr lang="ru-RU" dirty="0" smtClean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рисование «Улицы нашего города», аппликация «Машина едет по дороге».</a:t>
            </a:r>
          </a:p>
          <a:p>
            <a:pPr>
              <a:defRPr/>
            </a:pPr>
            <a:r>
              <a:rPr lang="ru-RU" dirty="0" smtClean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2) </a:t>
            </a: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Arial" charset="0"/>
              </a:rPr>
              <a:t>Речевое развитие </a:t>
            </a:r>
            <a:r>
              <a:rPr lang="ru-RU" dirty="0" smtClean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- рассказывание из личного опыта</a:t>
            </a:r>
          </a:p>
          <a:p>
            <a:pPr>
              <a:defRPr/>
            </a:pPr>
            <a:r>
              <a:rPr lang="ru-RU" dirty="0" smtClean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3) </a:t>
            </a: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Arial" charset="0"/>
              </a:rPr>
              <a:t>Познавательное развитие: </a:t>
            </a:r>
            <a:r>
              <a:rPr lang="ru-RU" dirty="0" smtClean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ФЭМП «Вчера и сегодня», ФЦКМ «Наш город».)</a:t>
            </a:r>
          </a:p>
          <a:p>
            <a:pPr>
              <a:defRPr/>
            </a:pPr>
            <a:endParaRPr lang="ru-RU" dirty="0" smtClean="0">
              <a:solidFill>
                <a:srgbClr val="000000"/>
              </a:solidFill>
              <a:latin typeface="Sylfaen" pitchFamily="18" charset="0"/>
              <a:cs typeface="Arial" charset="0"/>
            </a:endParaRPr>
          </a:p>
          <a:p>
            <a:pPr algn="ctr">
              <a:defRPr/>
            </a:pPr>
            <a:endParaRPr lang="ru-RU" dirty="0">
              <a:solidFill>
                <a:srgbClr val="000000"/>
              </a:solidFill>
              <a:latin typeface="Sylfaen" pitchFamily="18" charset="0"/>
              <a:cs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29572" y="1116721"/>
            <a:ext cx="3204000" cy="12240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ylfaen" pitchFamily="18" charset="0"/>
                <a:cs typeface="Arial" charset="0"/>
              </a:rPr>
              <a:t>Этап 2</a:t>
            </a:r>
            <a:r>
              <a:rPr lang="ru-RU" dirty="0">
                <a:solidFill>
                  <a:schemeClr val="tx1"/>
                </a:solidFill>
                <a:latin typeface="Sylfaen" pitchFamily="18" charset="0"/>
                <a:cs typeface="Arial" charset="0"/>
              </a:rPr>
              <a:t> –</a:t>
            </a:r>
            <a:r>
              <a:rPr lang="ru-RU" b="1" i="1" dirty="0">
                <a:solidFill>
                  <a:schemeClr val="tx1"/>
                </a:solidFill>
                <a:latin typeface="Sylfaen" pitchFamily="18" charset="0"/>
                <a:cs typeface="Arial" charset="0"/>
              </a:rPr>
              <a:t>закрепление знаний</a:t>
            </a:r>
            <a:r>
              <a:rPr lang="ru-RU" dirty="0">
                <a:solidFill>
                  <a:schemeClr val="tx1"/>
                </a:solidFill>
                <a:latin typeface="Sylfaen" pitchFamily="18" charset="0"/>
                <a:cs typeface="Arial" charset="0"/>
              </a:rPr>
              <a:t> (Дидактические игры, рассматривание альбомов, маршруты выходного дня, беседы, рассказы взрослых)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454676" y="1116721"/>
            <a:ext cx="3852000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ylfaen" pitchFamily="18" charset="0"/>
                <a:cs typeface="Arial" charset="0"/>
              </a:rPr>
              <a:t>Этап 3</a:t>
            </a:r>
            <a:r>
              <a:rPr lang="ru-RU" dirty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 – </a:t>
            </a:r>
            <a:r>
              <a:rPr lang="ru-RU" b="1" i="1" dirty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обобщение и творческое применение знаний, умений и навыков</a:t>
            </a:r>
            <a:r>
              <a:rPr lang="ru-RU" dirty="0">
                <a:solidFill>
                  <a:srgbClr val="000000"/>
                </a:solidFill>
                <a:latin typeface="Sylfaen" pitchFamily="18" charset="0"/>
                <a:cs typeface="Arial" charset="0"/>
              </a:rPr>
              <a:t> (Напольная игра «Путешествие по родному городу»)</a:t>
            </a:r>
          </a:p>
        </p:txBody>
      </p:sp>
      <p:pic>
        <p:nvPicPr>
          <p:cNvPr id="17413" name="Picture 10" descr="DSCN416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63526">
            <a:off x="1710961" y="4999221"/>
            <a:ext cx="2552820" cy="176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11" descr="DSCN42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237" y="2949297"/>
            <a:ext cx="3136270" cy="1954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9976" y="3541817"/>
            <a:ext cx="3632424" cy="247261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608138" y="192088"/>
            <a:ext cx="9134475" cy="854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ill Sans Ultra Bold" pitchFamily="34" charset="0"/>
              </a:rPr>
              <a:t>Содержание игры: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573088" y="1471613"/>
            <a:ext cx="11285537" cy="2484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u="sng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walliaUPC" pitchFamily="34" charset="-34"/>
              </a:rPr>
              <a:t>Содержание игры: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rowalliaUPC" pitchFamily="34" charset="-34"/>
              </a:rPr>
              <a:t> </a:t>
            </a: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i="1" dirty="0" smtClean="0">
                <a:latin typeface="BrowalliaUPC" pitchFamily="34" charset="-34"/>
              </a:rPr>
              <a:t>Играть может любое количество детей, либо команды. Дети по очереди бросают кубик: сколько числовых фигур выпадает, на столько делений они продвигаются вперёд. Участникам необходимо пройти весь маршрут от старта до финиша. </a:t>
            </a:r>
            <a:endParaRPr lang="ru-RU" i="1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ru-RU" sz="2400" b="1" u="sng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walliaUPC" pitchFamily="34" charset="-34"/>
              </a:rPr>
              <a:t>Примечание:</a:t>
            </a:r>
            <a:r>
              <a:rPr lang="ru-RU" b="1" dirty="0" smtClean="0">
                <a:solidFill>
                  <a:srgbClr val="66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owalliaUPC" pitchFamily="34" charset="-34"/>
              </a:rPr>
              <a:t> </a:t>
            </a:r>
            <a:r>
              <a:rPr lang="ru-RU" b="1" dirty="0" smtClean="0">
                <a:solidFill>
                  <a:srgbClr val="66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i="1" dirty="0" smtClean="0">
                <a:latin typeface="BrowalliaUPC" pitchFamily="34" charset="-34"/>
              </a:rPr>
              <a:t>Если ребёнок не знает ответа на вопрос - пропускает ход, идущий следом за ним ребёнок или команда при попадании на данное игровое поле должен дать правильный ответ или более развёрнутый ответ, т. е. какую-либо историческую справку. Если ребята не знают точного ответа, они могут воспользоваться подсказкой зрителей.</a:t>
            </a:r>
          </a:p>
        </p:txBody>
      </p:sp>
      <p:pic>
        <p:nvPicPr>
          <p:cNvPr id="18435" name="Picture 5" descr="DSCN419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5238" y="4394200"/>
            <a:ext cx="4495800" cy="2295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6" descr="DSCN420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12775">
            <a:off x="928688" y="4816475"/>
            <a:ext cx="2082800" cy="156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7" name="Picture 10" descr="DSCN423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3501">
            <a:off x="9078913" y="4573588"/>
            <a:ext cx="2589212" cy="1941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428750" y="0"/>
            <a:ext cx="9132888" cy="123348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2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  <a:cs typeface="Times New Roman" pitchFamily="18" charset="0"/>
              </a:rPr>
              <a:t>Материалы игры:</a:t>
            </a:r>
            <a:endParaRPr lang="ru-RU" sz="4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458" name="Прямоугольник 6"/>
          <p:cNvSpPr>
            <a:spLocks noChangeArrowheads="1"/>
          </p:cNvSpPr>
          <p:nvPr/>
        </p:nvSpPr>
        <p:spPr bwMode="auto">
          <a:xfrm>
            <a:off x="442913" y="1457325"/>
            <a:ext cx="3996000" cy="51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95250">
              <a:lnSpc>
                <a:spcPts val="135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dirty="0">
                <a:solidFill>
                  <a:srgbClr val="464646"/>
                </a:solidFill>
                <a:latin typeface="Verdana" pitchFamily="34" charset="0"/>
                <a:cs typeface="Times New Roman" pitchFamily="18" charset="0"/>
              </a:rPr>
              <a:t> </a:t>
            </a:r>
            <a:endParaRPr lang="ru-RU" sz="2400" dirty="0">
              <a:solidFill>
                <a:srgbClr val="464646"/>
              </a:solidFill>
              <a:latin typeface="Verdana" pitchFamily="34" charset="0"/>
              <a:cs typeface="Times New Roman" pitchFamily="18" charset="0"/>
            </a:endParaRPr>
          </a:p>
          <a:p>
            <a:pPr indent="95250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Ø"/>
            </a:pPr>
            <a:r>
              <a:rPr lang="ru-RU" sz="2000" b="1" i="1" dirty="0">
                <a:solidFill>
                  <a:srgbClr val="008000"/>
                </a:solidFill>
                <a:latin typeface="Verdana" pitchFamily="34" charset="0"/>
                <a:cs typeface="Times New Roman" pitchFamily="18" charset="0"/>
              </a:rPr>
              <a:t>Игровое поле с маршрутом следования с цифрами от 1 до </a:t>
            </a:r>
            <a:r>
              <a:rPr lang="ru-RU" sz="2000" b="1" i="1" dirty="0">
                <a:solidFill>
                  <a:srgbClr val="008000"/>
                </a:solidFill>
                <a:cs typeface="Times New Roman" pitchFamily="18" charset="0"/>
              </a:rPr>
              <a:t>50</a:t>
            </a:r>
            <a:r>
              <a:rPr lang="ru-RU" sz="2000" b="1" i="1" dirty="0">
                <a:solidFill>
                  <a:srgbClr val="008000"/>
                </a:solidFill>
                <a:latin typeface="Verdana" pitchFamily="34" charset="0"/>
                <a:cs typeface="Times New Roman" pitchFamily="18" charset="0"/>
              </a:rPr>
              <a:t> (количество можно менять в зависимости от возраста детей);</a:t>
            </a:r>
          </a:p>
          <a:p>
            <a:pPr indent="95250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Ø"/>
            </a:pPr>
            <a:r>
              <a:rPr lang="ru-RU" sz="2000" b="1" i="1" dirty="0">
                <a:solidFill>
                  <a:srgbClr val="008000"/>
                </a:solidFill>
                <a:latin typeface="Verdana" pitchFamily="34" charset="0"/>
                <a:cs typeface="Times New Roman" pitchFamily="18" charset="0"/>
              </a:rPr>
              <a:t>Квадраты разного цвета</a:t>
            </a:r>
          </a:p>
          <a:p>
            <a:pPr indent="95250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Ø"/>
            </a:pPr>
            <a:r>
              <a:rPr lang="ru-RU" sz="2000" b="1" i="1" dirty="0">
                <a:solidFill>
                  <a:srgbClr val="008000"/>
                </a:solidFill>
                <a:latin typeface="Verdana" pitchFamily="34" charset="0"/>
                <a:cs typeface="Times New Roman" pitchFamily="18" charset="0"/>
              </a:rPr>
              <a:t> Кубик с числовыми фигурами от 1 до 6; </a:t>
            </a:r>
          </a:p>
          <a:p>
            <a:pPr indent="95250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Ø"/>
            </a:pPr>
            <a:r>
              <a:rPr lang="ru-RU" sz="2000" b="1" i="1" dirty="0">
                <a:solidFill>
                  <a:srgbClr val="008000"/>
                </a:solidFill>
                <a:latin typeface="Verdana" pitchFamily="34" charset="0"/>
                <a:cs typeface="Times New Roman" pitchFamily="18" charset="0"/>
              </a:rPr>
              <a:t>Фишки-кегли</a:t>
            </a:r>
          </a:p>
          <a:p>
            <a:pPr indent="95250">
              <a:lnSpc>
                <a:spcPts val="135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Ø"/>
            </a:pPr>
            <a:endParaRPr lang="ru-RU" b="1" i="1" dirty="0">
              <a:solidFill>
                <a:srgbClr val="008000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9459" name="Picture 5" descr="DSCN434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48275" y="1277938"/>
            <a:ext cx="3651250" cy="2151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6" descr="DSCN42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6000" y="4284325"/>
            <a:ext cx="3282950" cy="203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0900" y="3543300"/>
            <a:ext cx="3035300" cy="25908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422400" y="261938"/>
            <a:ext cx="7835900" cy="6905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800" b="1" u="sng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  <a:cs typeface="Times New Roman" pitchFamily="18" charset="0"/>
              </a:rPr>
              <a:t>Условные обозначения:</a:t>
            </a:r>
            <a:endParaRPr lang="ru-RU" sz="3800" dirty="0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lfae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915399" y="1133475"/>
            <a:ext cx="1296000" cy="3672000"/>
          </a:xfrm>
        </p:spPr>
        <p:txBody>
          <a:bodyPr>
            <a:normAutofit fontScale="47500" lnSpcReduction="20000"/>
          </a:bodyPr>
          <a:lstStyle/>
          <a:p>
            <a:pPr algn="ctr" eaLnBrk="1" hangingPunct="1">
              <a:defRPr/>
            </a:pP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Красные квадраты</a:t>
            </a:r>
            <a:r>
              <a:rPr lang="ru-RU" sz="2600" b="1" dirty="0" smtClean="0">
                <a:solidFill>
                  <a:srgbClr val="FF0000"/>
                </a:solidFill>
              </a:rPr>
              <a:t> </a:t>
            </a:r>
            <a:r>
              <a:rPr lang="ru-RU" sz="2600" dirty="0" smtClean="0"/>
              <a:t>обозначают добрые поступки горожанина. Попадая на это деление дети рассказывают почему эти поступки считаются добрыми для нашего города. Если команда ответила правильно, то она продвигается по игровому полю </a:t>
            </a:r>
          </a:p>
          <a:p>
            <a:pPr algn="ctr" eaLnBrk="1" hangingPunct="1">
              <a:defRPr/>
            </a:pPr>
            <a:r>
              <a:rPr lang="ru-RU" sz="2600" b="1" dirty="0" smtClean="0">
                <a:solidFill>
                  <a:srgbClr val="FF0000"/>
                </a:solidFill>
              </a:rPr>
              <a:t>на 5 делений вперед</a:t>
            </a:r>
          </a:p>
        </p:txBody>
      </p:sp>
      <p:pic>
        <p:nvPicPr>
          <p:cNvPr id="20483" name="Picture 5" descr="DSCN43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21381">
            <a:off x="2236500" y="1431054"/>
            <a:ext cx="4132262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6" descr="Voi1yxUir3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134" y="3982836"/>
            <a:ext cx="4065587" cy="2651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800" y="4187156"/>
            <a:ext cx="3111384" cy="233353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422400" y="261938"/>
            <a:ext cx="7835900" cy="690562"/>
          </a:xfrm>
        </p:spPr>
        <p:txBody>
          <a:bodyPr/>
          <a:lstStyle/>
          <a:p>
            <a:pPr algn="ctr" eaLnBrk="1" hangingPunct="1"/>
            <a:r>
              <a:rPr lang="ru-RU" b="1" u="sng" dirty="0" smtClean="0">
                <a:solidFill>
                  <a:srgbClr val="464646"/>
                </a:solidFill>
                <a:latin typeface="Verdana" pitchFamily="34" charset="0"/>
                <a:cs typeface="Times New Roman" pitchFamily="18" charset="0"/>
              </a:rPr>
              <a:t>Условные обозначения:</a:t>
            </a:r>
            <a:endParaRPr lang="ru-RU" dirty="0" smtClean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03251" y="1144588"/>
            <a:ext cx="2412000" cy="3132000"/>
          </a:xfrm>
        </p:spPr>
        <p:txBody>
          <a:bodyPr>
            <a:normAutofit fontScale="55000" lnSpcReduction="20000"/>
          </a:bodyPr>
          <a:lstStyle/>
          <a:p>
            <a:pPr algn="ctr" eaLnBrk="1" hangingPunct="1">
              <a:defRPr/>
            </a:pPr>
            <a:r>
              <a:rPr lang="ru-RU" sz="3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Sylfaen" pitchFamily="18" charset="0"/>
              </a:rPr>
              <a:t>Черные квадраты</a:t>
            </a:r>
            <a:r>
              <a:rPr lang="ru-RU" sz="3000" b="1" dirty="0" smtClean="0">
                <a:latin typeface="Sylfaen" pitchFamily="18" charset="0"/>
              </a:rPr>
              <a:t> </a:t>
            </a:r>
          </a:p>
          <a:p>
            <a:pPr algn="ctr" eaLnBrk="1" hangingPunct="1">
              <a:defRPr/>
            </a:pPr>
            <a:r>
              <a:rPr lang="ru-RU" sz="3000" dirty="0" smtClean="0">
                <a:latin typeface="Sylfaen" pitchFamily="18" charset="0"/>
              </a:rPr>
              <a:t>обозначают плохие поступки горожанина. Попадая на это деление дети рассказывают почему эти поступки считаются плохими для нашего города и по условиям игры команда возвращается на </a:t>
            </a:r>
          </a:p>
          <a:p>
            <a:pPr algn="ctr" eaLnBrk="1" hangingPunct="1">
              <a:defRPr/>
            </a:pPr>
            <a:r>
              <a:rPr lang="ru-RU" sz="3000" b="1" dirty="0" smtClean="0">
                <a:latin typeface="Sylfaen" pitchFamily="18" charset="0"/>
              </a:rPr>
              <a:t>1 деление назад</a:t>
            </a:r>
          </a:p>
        </p:txBody>
      </p:sp>
      <p:pic>
        <p:nvPicPr>
          <p:cNvPr id="21507" name="Picture 5" descr="DSCN43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9078" y="944943"/>
            <a:ext cx="3677321" cy="2763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6" descr="DSCN430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2088" y="4729956"/>
            <a:ext cx="2784475" cy="1940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Picture 7" descr="DSCN433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9050" y="3897313"/>
            <a:ext cx="3079750" cy="2452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288" y="1750617"/>
            <a:ext cx="3338512" cy="250388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422400" y="261938"/>
            <a:ext cx="7835900" cy="6905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200" b="1" u="sng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Условные обозначения:</a:t>
            </a:r>
            <a:endParaRPr lang="ru-RU" sz="4200" dirty="0" smtClean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534400" y="1255713"/>
            <a:ext cx="2349500" cy="5172075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rgbClr val="49701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Зеленые квадраты</a:t>
            </a:r>
          </a:p>
          <a:p>
            <a:pPr algn="ctr" eaLnBrk="1" hangingPunct="1">
              <a:defRPr/>
            </a:pPr>
            <a:r>
              <a:rPr lang="ru-RU" sz="2800" dirty="0" smtClean="0"/>
              <a:t>Обозначают правила дорожного движения. Попадая на это деление дети объясняют ситуацию. Если ребёнок не знает ответа на вопрос – </a:t>
            </a:r>
          </a:p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49701E"/>
                </a:solidFill>
              </a:rPr>
              <a:t>пропускает ход</a:t>
            </a:r>
          </a:p>
        </p:txBody>
      </p:sp>
      <p:pic>
        <p:nvPicPr>
          <p:cNvPr id="22531" name="Picture 5" descr="DSCN43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113" y="4738487"/>
            <a:ext cx="2591851" cy="1853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7" descr="458716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" y="1012825"/>
            <a:ext cx="4024313" cy="2560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Елена\Desktop\презентация\Новая папка\DSCN42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143" y="4037101"/>
            <a:ext cx="3170639" cy="223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1573214"/>
            <a:ext cx="3187700" cy="25781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422400" y="261938"/>
            <a:ext cx="8188325" cy="6905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200" b="1" u="sng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Условные обозначения:</a:t>
            </a:r>
            <a:endParaRPr lang="ru-RU" sz="4200" dirty="0" smtClean="0">
              <a:solidFill>
                <a:srgbClr val="99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15975" y="1143000"/>
            <a:ext cx="1800000" cy="3384000"/>
          </a:xfrm>
        </p:spPr>
        <p:txBody>
          <a:bodyPr>
            <a:normAutofit fontScale="62500" lnSpcReduction="20000"/>
          </a:bodyPr>
          <a:lstStyle/>
          <a:p>
            <a:pPr algn="ctr" eaLnBrk="1" hangingPunct="1">
              <a:defRPr/>
            </a:pPr>
            <a:r>
              <a:rPr lang="ru-RU" sz="3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Фиолетовые квадраты</a:t>
            </a:r>
          </a:p>
          <a:p>
            <a:pPr algn="ctr" eaLnBrk="1" hangingPunct="1">
              <a:defRPr/>
            </a:pPr>
            <a:r>
              <a:rPr lang="ru-RU" sz="2600" dirty="0" smtClean="0"/>
              <a:t>Обозначают правила безопасного поведения на улицах города. </a:t>
            </a:r>
          </a:p>
          <a:p>
            <a:pPr algn="ctr" eaLnBrk="1" hangingPunct="1">
              <a:defRPr/>
            </a:pPr>
            <a:r>
              <a:rPr lang="ru-RU" sz="2600" dirty="0" smtClean="0"/>
              <a:t>Попадая на это деление дети объясняют ситуацию. Если ребёнок не знает ответа на вопрос </a:t>
            </a:r>
          </a:p>
          <a:p>
            <a:pPr algn="ctr" eaLnBrk="1" hangingPunct="1">
              <a:defRPr/>
            </a:pPr>
            <a:r>
              <a:rPr lang="ru-RU" sz="2600" b="1" dirty="0" smtClean="0">
                <a:solidFill>
                  <a:srgbClr val="7030A0"/>
                </a:solidFill>
              </a:rPr>
              <a:t>пропускает ход</a:t>
            </a:r>
          </a:p>
        </p:txBody>
      </p:sp>
      <p:pic>
        <p:nvPicPr>
          <p:cNvPr id="23555" name="Picture 5" descr="DSCN43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9325" y="1123950"/>
            <a:ext cx="3436938" cy="191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6" descr="DSCN430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4375" y="3370262"/>
            <a:ext cx="2273300" cy="3487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7" descr="DSCN43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8657" y="3289300"/>
            <a:ext cx="2335212" cy="3400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5700" y="2279650"/>
            <a:ext cx="2692400" cy="20193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забавными осенними иллюстрациями (широкоэкранный формат)</Template>
  <TotalTime>0</TotalTime>
  <Words>646</Words>
  <Application>Microsoft Office PowerPoint</Application>
  <PresentationFormat>Широкоэкранный</PresentationFormat>
  <Paragraphs>73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32" baseType="lpstr">
      <vt:lpstr>SimSun</vt:lpstr>
      <vt:lpstr>Arial</vt:lpstr>
      <vt:lpstr>Arial Black</vt:lpstr>
      <vt:lpstr>Berlin Sans FB</vt:lpstr>
      <vt:lpstr>Bookman Old Style</vt:lpstr>
      <vt:lpstr>BrowalliaUPC</vt:lpstr>
      <vt:lpstr>Calibri</vt:lpstr>
      <vt:lpstr>Cambria</vt:lpstr>
      <vt:lpstr>Comic Sans MS</vt:lpstr>
      <vt:lpstr>Franklin Gothic Book</vt:lpstr>
      <vt:lpstr>Gill Sans Ultra Bold</vt:lpstr>
      <vt:lpstr>Mangal</vt:lpstr>
      <vt:lpstr>Sylfaen</vt:lpstr>
      <vt:lpstr>Times New Roman</vt:lpstr>
      <vt:lpstr>Verdana</vt:lpstr>
      <vt:lpstr>Wingdings</vt:lpstr>
      <vt:lpstr>Back to School 16x9</vt:lpstr>
      <vt:lpstr>Презентация PowerPoint</vt:lpstr>
      <vt:lpstr>        </vt:lpstr>
      <vt:lpstr>Этапы подготовки к игре</vt:lpstr>
      <vt:lpstr>Содержание игры:</vt:lpstr>
      <vt:lpstr>Материалы игры:</vt:lpstr>
      <vt:lpstr>Условные обозначения:</vt:lpstr>
      <vt:lpstr>Условные обозначения:</vt:lpstr>
      <vt:lpstr>Условные обозначения:</vt:lpstr>
      <vt:lpstr>Условные обозначения:</vt:lpstr>
      <vt:lpstr>Условные обозначения:</vt:lpstr>
      <vt:lpstr>Условные обозначения:</vt:lpstr>
      <vt:lpstr> Организация игры: игровое поле раскладывается на полу группы или зала</vt:lpstr>
      <vt:lpstr>Интеграция образовательных областей</vt:lpstr>
      <vt:lpstr>Ожидаемый результат:   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keywords/>
  <cp:lastModifiedBy/>
  <cp:revision>22</cp:revision>
  <dcterms:created xsi:type="dcterms:W3CDTF">2015-10-08T06:22:16Z</dcterms:created>
  <dcterms:modified xsi:type="dcterms:W3CDTF">2016-11-26T17:20:23Z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TC028952699991</vt:lpwstr>
  </property>
</Properties>
</file>