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sldIdLst>
    <p:sldId id="281" r:id="rId2"/>
    <p:sldId id="297" r:id="rId3"/>
    <p:sldId id="303" r:id="rId4"/>
    <p:sldId id="304" r:id="rId5"/>
    <p:sldId id="306" r:id="rId6"/>
    <p:sldId id="308" r:id="rId7"/>
    <p:sldId id="309" r:id="rId8"/>
    <p:sldId id="310" r:id="rId9"/>
    <p:sldId id="301" r:id="rId10"/>
    <p:sldId id="302" r:id="rId11"/>
    <p:sldId id="298" r:id="rId12"/>
    <p:sldId id="296" r:id="rId13"/>
    <p:sldId id="312" r:id="rId14"/>
    <p:sldId id="314" r:id="rId15"/>
    <p:sldId id="313" r:id="rId16"/>
    <p:sldId id="311" r:id="rId17"/>
    <p:sldId id="318" r:id="rId18"/>
    <p:sldId id="32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800000"/>
    <a:srgbClr val="990000"/>
    <a:srgbClr val="CC0000"/>
    <a:srgbClr val="990033"/>
    <a:srgbClr val="800080"/>
    <a:srgbClr val="FF0000"/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712" autoAdjust="0"/>
  </p:normalViewPr>
  <p:slideViewPr>
    <p:cSldViewPr>
      <p:cViewPr>
        <p:scale>
          <a:sx n="60" d="100"/>
          <a:sy n="60" d="100"/>
        </p:scale>
        <p:origin x="-143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77B08-7FEB-4991-92BC-FFD5710011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79839-CC42-4415-982C-B7DBAB256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59E47-E1AE-4721-98C5-D20B9D5D52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946F9-5FBA-4BBA-8706-ED895812A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2BE46-D82F-474A-B6EE-1B366E8774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B6AC9-80D9-4CB2-AC2D-161DC6EC09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F793C-26AA-4DCB-8145-78D55B3B82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0CD80-2C54-42BE-8288-7ADB729C3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2FD7B-490D-472F-A0BC-63BE295A8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BF194-E1D7-4D1C-B762-C9B62A1A1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ACC2B-A416-4806-8BB8-CB0B32AAA9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F73E8183-A6C8-42B3-B73F-E953961C8E18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8A1653A6-FDF3-450D-B93F-CB5AF57A2F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30729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30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31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6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32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33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34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6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35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3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36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37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38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6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39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3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40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41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42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43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6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44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45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46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47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6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48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49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50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51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52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6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53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3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54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55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56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6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57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3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58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759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3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58" r:id="rId1"/>
    <p:sldLayoutId id="2147484059" r:id="rId2"/>
    <p:sldLayoutId id="2147484060" r:id="rId3"/>
    <p:sldLayoutId id="2147484061" r:id="rId4"/>
    <p:sldLayoutId id="2147484062" r:id="rId5"/>
    <p:sldLayoutId id="2147484063" r:id="rId6"/>
    <p:sldLayoutId id="2147484064" r:id="rId7"/>
    <p:sldLayoutId id="2147484065" r:id="rId8"/>
    <p:sldLayoutId id="2147484066" r:id="rId9"/>
    <p:sldLayoutId id="2147484067" r:id="rId10"/>
    <p:sldLayoutId id="214748406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9" Type="http://schemas.openxmlformats.org/officeDocument/2006/relationships/image" Target="../media/image40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72.jpeg"/><Relationship Id="rId7" Type="http://schemas.openxmlformats.org/officeDocument/2006/relationships/image" Target="../media/image76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10" Type="http://schemas.openxmlformats.org/officeDocument/2006/relationships/image" Target="../media/image79.jpeg"/><Relationship Id="rId4" Type="http://schemas.openxmlformats.org/officeDocument/2006/relationships/image" Target="../media/image73.jpeg"/><Relationship Id="rId9" Type="http://schemas.openxmlformats.org/officeDocument/2006/relationships/image" Target="../media/image7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://zateevo.ru/userfiles/image/Zveri_Dikie/Straus/ostrich1.jpg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11.jpeg"/><Relationship Id="rId7" Type="http://schemas.openxmlformats.org/officeDocument/2006/relationships/image" Target="../media/image15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---\Desktop\СТРАУСЫ\56af45ce9617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74671" y="305210"/>
            <a:ext cx="7969361" cy="246221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>
                  <a:solidFill>
                    <a:srgbClr val="003300"/>
                  </a:solidFill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Самые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>
                  <a:solidFill>
                    <a:srgbClr val="003300"/>
                  </a:solidFill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загадочные птицы...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143125" y="3629025"/>
            <a:ext cx="5857875" cy="1800225"/>
          </a:xfrm>
          <a:prstGeom prst="rect">
            <a:avLst/>
          </a:prstGeom>
        </p:spPr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ученики 1 «г» класса МОУ-СОШ № 3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Руководитель: Костина Н. Ю.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ru-RU" dirty="0">
              <a:solidFill>
                <a:srgbClr val="003399"/>
              </a:solidFill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6000768"/>
            <a:ext cx="2134815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900" cmpd="sng">
                  <a:solidFill>
                    <a:schemeClr val="bg1">
                      <a:lumMod val="50000"/>
                      <a:alpha val="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 Маркс,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---\Desktop\СТРАУСЫ\f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4" descr="http://gorodsol.ru/sites/default/files/styles/large/public/field/image/struas_01.jpg?itok=gjCkTJbT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0"/>
            <a:ext cx="3929059" cy="2619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http://www.m-sokolov.ru/wordpress/wp-content/uploads/2012/06/P6074784_cut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00609" y="4143380"/>
            <a:ext cx="4343391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selfhacker.net/wp-content/uploads/2015/07/straus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86380" y="0"/>
            <a:ext cx="3857620" cy="2571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2753" name="Рисунок 29" descr="Самая большая птица в мире 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3884420"/>
            <a:ext cx="3857620" cy="2973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769938" y="2571750"/>
            <a:ext cx="148272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noFill/>
                  <a:prstDash val="solid"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см</a:t>
            </a:r>
          </a:p>
        </p:txBody>
      </p:sp>
      <p:pic>
        <p:nvPicPr>
          <p:cNvPr id="12" name="Picture 2" descr="http://www.webzabor.ru/user_img/2014-10/obj_217787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2643188"/>
            <a:ext cx="178593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2755" name="Picture 3" descr="C:\Users\---\Desktop\СТРАУСЫ\straus-vzglyad-glaza-ekipag16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643174" y="1857364"/>
            <a:ext cx="4071966" cy="2990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Двойная стрелка вверх/вниз 9"/>
          <p:cNvSpPr/>
          <p:nvPr/>
        </p:nvSpPr>
        <p:spPr>
          <a:xfrm>
            <a:off x="3071813" y="2428875"/>
            <a:ext cx="142875" cy="714375"/>
          </a:xfrm>
          <a:prstGeom prst="upDownArrow">
            <a:avLst/>
          </a:prstGeom>
          <a:solidFill>
            <a:srgbClr val="FF0000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3" name="Picture 4" descr="http://m.gifmania.ru/Animated-Gifs-Zhivotnyye/Animations-Birds/Images-Ostrich/Ostrich-67859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57224" y="0"/>
            <a:ext cx="7715304" cy="6858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---\Desktop\СТРАУСЫ\f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6852" name="Picture 4" descr="http://klyv.ru/wp-content/uploads/big1-e14510585726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2571744"/>
            <a:ext cx="6108677" cy="428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854" name="Picture 6" descr="http://i90.beon.ru/28/88/738828/71/32570471/eea0b1bfba1b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4071929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850" name="Picture 2" descr="http://otvet.imgsmail.ru/download/3a3539947f8c86810c5d1a8f07744255_i-17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01106" y="0"/>
            <a:ext cx="4342894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862" name="Picture 14" descr="http://www.oilngases.ru/images/stories/metalli/metall2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D1CDCC"/>
              </a:clrFrom>
              <a:clrTo>
                <a:srgbClr val="D1CDC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75" y="3714750"/>
            <a:ext cx="2143125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60" name="Picture 12" descr="http://bigbighome.org/wp-content/uploads/2013/04/wpid-jAYSROQghhQ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13" y="3143250"/>
            <a:ext cx="1901825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64" name="Picture 16" descr="http://www.real-aroma.ru/masl_efir/aloinoe_derevo/agallocha2.gif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88" y="5000625"/>
            <a:ext cx="1214437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66" name="Picture 18" descr="http://alfa-krep.ru/upload/iblock/268/268bcafc5d8ee63f86bafafb09c55d28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86613" y="5500688"/>
            <a:ext cx="1957387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58" name="Picture 10" descr="http://dic.academic.ru/pictures/wiki/files/83/SGR_laying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987825" y="3286124"/>
            <a:ext cx="3156175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6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68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68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6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6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6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68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68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6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68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68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6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http://komotoz.ru/photo/images/photo_strausa/photo_strausa_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3365500" cy="1323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8000" b="1" dirty="0">
                <a:ln w="31550" cmpd="sng">
                  <a:noFill/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70км/ч</a:t>
            </a:r>
          </a:p>
        </p:txBody>
      </p:sp>
      <p:sp>
        <p:nvSpPr>
          <p:cNvPr id="5" name="Двойная стрелка влево/вправо 4"/>
          <p:cNvSpPr/>
          <p:nvPr/>
        </p:nvSpPr>
        <p:spPr>
          <a:xfrm>
            <a:off x="3357563" y="5643563"/>
            <a:ext cx="2714625" cy="214312"/>
          </a:xfrm>
          <a:prstGeom prst="leftRightArrow">
            <a:avLst/>
          </a:prstGeom>
          <a:solidFill>
            <a:srgbClr val="990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80008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62249" y="5934670"/>
            <a:ext cx="3495701" cy="92333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900" cmpd="sng">
                  <a:noFill/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3-5 метров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---\Desktop\СТРАУСЫ\f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2" descr="http://zooblog.ru/uploads/posts/2015-11/1446975627_screenshot_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9891" y="0"/>
            <a:ext cx="4274109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8" descr="http://zenun.ru/wp-content/uploads/2014/04/nogi-straus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85852" y="3286124"/>
            <a:ext cx="4956891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7090" name="Рисунок 30" descr="Самая большая птица в мире 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142852"/>
            <a:ext cx="4071966" cy="2908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---\Desktop\СТРАУСЫ\f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8114" name="Picture 2" descr=" Интересные факты о страуса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3" y="0"/>
            <a:ext cx="3571868" cy="3571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8116" name="Picture 4" descr="http://miragro.com/sites/default/files/fotoinstory/strausinoe_yayco.jpg?134540173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381249"/>
            <a:ext cx="5610225" cy="4476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Стрелка вниз 9"/>
          <p:cNvSpPr/>
          <p:nvPr/>
        </p:nvSpPr>
        <p:spPr>
          <a:xfrm>
            <a:off x="2571750" y="1500188"/>
            <a:ext cx="2000250" cy="150018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571750" y="571500"/>
            <a:ext cx="21653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120 кг</a:t>
            </a:r>
          </a:p>
        </p:txBody>
      </p:sp>
      <p:pic>
        <p:nvPicPr>
          <p:cNvPr id="218120" name="Picture 8" descr="2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75" y="4511675"/>
            <a:ext cx="1908175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8121" name="Picture 9" descr="Strausinie-jajca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38" y="3214688"/>
            <a:ext cx="206692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5507038" y="5934075"/>
            <a:ext cx="199390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1-2 кг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8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8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8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8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b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0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9138" name="Picture 2" descr="http://map.cn.ua/media/product/4375/0/311039/product_4e299d5a71d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0"/>
            <a:ext cx="3357554" cy="2500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9142" name="Picture 6" descr="http://img-fotki.yandex.ru/get/3612/kuraaltai.c/0_f582_86f2cdb1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0"/>
            <a:ext cx="3357586" cy="2518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3" name="Picture 8" descr="http://www.fotoparus.com/photogalery/animals/domestic_animals/5_1_Birds%20Hens/slides/chicken_eggs201106011859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38" y="2643188"/>
            <a:ext cx="3929062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14" descr="http://img.delikateska.ru/cache/0/f/straus.png/w480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8" y="3357563"/>
            <a:ext cx="4572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357688" y="3643313"/>
            <a:ext cx="1046162" cy="1862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1500" b="1" dirty="0">
                <a:ln w="3155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14546" y="4643446"/>
            <a:ext cx="922047" cy="186204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15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215074" y="4643446"/>
            <a:ext cx="1659430" cy="186204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15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b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0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068" name="Picture 4" descr="http://img1.1tv.ru/imgsize480x360/PR201110250057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0"/>
            <a:ext cx="4143372" cy="31075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6070" name="Picture 6" descr="https://i.ytimg.com/vi/vp1GZB7rE-8/hqdefault.jpg"/>
          <p:cNvPicPr>
            <a:picLocks noChangeAspect="1" noChangeArrowheads="1"/>
          </p:cNvPicPr>
          <p:nvPr/>
        </p:nvPicPr>
        <p:blipFill>
          <a:blip r:embed="rId4"/>
          <a:srcRect l="4687" r="3125"/>
          <a:stretch>
            <a:fillRect/>
          </a:stretch>
        </p:blipFill>
        <p:spPr bwMode="auto">
          <a:xfrm>
            <a:off x="0" y="2789721"/>
            <a:ext cx="5000628" cy="4068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7" name="Picture 8" descr="http://content.foto.mail.ru/mail/sultan_bekulov/_answers/i-22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5" y="3108325"/>
            <a:ext cx="4429125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10" descr="https://upload.wikimedia.org/wikipedia/commons/d/d4/Hand_saw_-_small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37047" flipH="1">
            <a:off x="387350" y="446088"/>
            <a:ext cx="4727575" cy="184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---\Desktop\СТРАУСЫ\f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8" descr="http://www.tizgroup.ru/images/import/two/1374854361avatar2bi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3162300" cy="476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4" descr="http://s020.radikal.ru/i710/1404/d9/d315f0dab59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81500" y="3686174"/>
            <a:ext cx="4762500" cy="3171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6" descr="http://ezmaster.ru/wp-content/uploads/2012/09/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00794" y="0"/>
            <a:ext cx="2643206" cy="2114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www.stranatur.ru/upload/medialibrary/b8e/b8e82bdfd527696bf8931453182a79ec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14678" y="142852"/>
            <a:ext cx="3071834" cy="2061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0" descr="http://s001.radikal.ru/i196/1001/d6/3d47f93e914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86380" y="1928802"/>
            <a:ext cx="2500330" cy="1793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E:\САМЫЙ САМЫЙ 2016\портфолио3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4873625"/>
            <a:ext cx="1071562" cy="19129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25" name="Picture 5" descr="E:\САМЫЙ САМЫЙ 2016\портфолио3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825" y="71438"/>
            <a:ext cx="1662113" cy="228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26" name="Picture 6" descr="E:\САМЫЙ САМЫЙ 2016\портфолио3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25" y="2571750"/>
            <a:ext cx="1663700" cy="2146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28" name="Picture 8" descr="E:\САМЫЙ САМЫЙ 2016\портфолио34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3250" y="2500313"/>
            <a:ext cx="1216025" cy="2214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29" name="Picture 9" descr="E:\САМЫЙ САМЫЙ 2016\портфолио34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88" y="71438"/>
            <a:ext cx="1857375" cy="2311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30" name="Picture 10" descr="E:\САМЫЙ САМЫЙ 2016\портфолио34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4813" y="71438"/>
            <a:ext cx="1320800" cy="22844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31" name="Picture 11" descr="E:\САМЫЙ САМЫЙ 2016\портфолио34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57875" y="71438"/>
            <a:ext cx="3214688" cy="23447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714375" y="2425700"/>
            <a:ext cx="6429375" cy="2432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Встреча </a:t>
            </a:r>
          </a:p>
          <a:p>
            <a:pPr algn="ctr">
              <a:defRPr/>
            </a:pPr>
            <a:r>
              <a:rPr lang="ru-RU" sz="3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 страусами </a:t>
            </a:r>
          </a:p>
          <a:p>
            <a:pPr algn="ctr">
              <a:defRPr/>
            </a:pPr>
            <a:r>
              <a:rPr lang="ru-RU" sz="3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оставила нас равнодушными!!!</a:t>
            </a:r>
          </a:p>
        </p:txBody>
      </p:sp>
      <p:pic>
        <p:nvPicPr>
          <p:cNvPr id="30727" name="Picture 7" descr="E:\САМЫЙ САМЫЙ 2016\портфолио33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437438" y="4808538"/>
            <a:ext cx="1635125" cy="1978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32" name="Picture 12" descr="DSC05130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633555" y="4687887"/>
            <a:ext cx="5510213" cy="2170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---\Desktop\СТРАУСЫ\56af45ce9617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8" descr="http://m.gifmania.ru/Animated-Gifs-Animirovannykh-Alfavitov/Animations-Red-Letters/Images-Alphabet-Red-Hands/Alphabet-Red-Hands-911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116553">
            <a:off x="2963444" y="2659055"/>
            <a:ext cx="4994587" cy="327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---\Desktop\СТРАУСЫ\56af45ce9617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571500"/>
            <a:ext cx="4143375" cy="1295400"/>
          </a:xfrm>
        </p:spPr>
        <p:txBody>
          <a:bodyPr/>
          <a:lstStyle/>
          <a:p>
            <a:pPr algn="ctr" eaLnBrk="1" hangingPunct="1"/>
            <a:r>
              <a:rPr lang="ru-RU" sz="8000" smtClean="0">
                <a:solidFill>
                  <a:srgbClr val="000099"/>
                </a:solidFill>
              </a:rPr>
              <a:t>Страус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14875" y="642938"/>
            <a:ext cx="44291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6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рекорда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5473700"/>
            <a:ext cx="3071813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algn="ctr">
              <a:defRPr/>
            </a:pPr>
            <a:r>
              <a:rPr lang="ru-RU" sz="2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Самая </a:t>
            </a:r>
          </a:p>
          <a:p>
            <a:pPr marL="457200" indent="-457200" algn="ctr">
              <a:defRPr/>
            </a:pPr>
            <a:r>
              <a:rPr lang="ru-RU" sz="2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быстробегающая</a:t>
            </a:r>
          </a:p>
          <a:p>
            <a:pPr marL="457200" indent="-457200" algn="ctr">
              <a:defRPr/>
            </a:pPr>
            <a:r>
              <a:rPr lang="ru-RU" sz="2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птица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857875" y="5357813"/>
            <a:ext cx="3286125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algn="ctr">
              <a:defRPr/>
            </a:pPr>
            <a:r>
              <a:rPr lang="ru-RU" sz="2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Откладывает </a:t>
            </a:r>
          </a:p>
          <a:p>
            <a:pPr marL="457200" indent="-457200" algn="ctr">
              <a:defRPr/>
            </a:pPr>
            <a:r>
              <a:rPr lang="ru-RU" sz="2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самые </a:t>
            </a:r>
          </a:p>
          <a:p>
            <a:pPr marL="457200" indent="-457200" algn="ctr">
              <a:defRPr/>
            </a:pPr>
            <a:r>
              <a:rPr lang="ru-RU" sz="2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большие яйца</a:t>
            </a:r>
          </a:p>
        </p:txBody>
      </p:sp>
      <p:pic>
        <p:nvPicPr>
          <p:cNvPr id="12" name="Picture 10" descr="http://studio-pedestal.narod.ru/_ph/5/294068752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786063"/>
            <a:ext cx="9144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857500" y="5286375"/>
            <a:ext cx="3286125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Самая</a:t>
            </a:r>
            <a:r>
              <a:rPr lang="ru-RU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большая 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птица</a:t>
            </a:r>
          </a:p>
        </p:txBody>
      </p:sp>
      <p:pic>
        <p:nvPicPr>
          <p:cNvPr id="10" name="Picture 2" descr="http://luxfon.com/pic/201407/1920x1200/luxfon.com-2678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3357554" y="1649644"/>
            <a:ext cx="2285984" cy="22156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70" name="Picture 10" descr="ostrich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2910" y="1928801"/>
            <a:ext cx="2000264" cy="2124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72" name="Picture 12" descr="http://www.ua.all.biz/img/ua/catalog/2349189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72264" y="2245583"/>
            <a:ext cx="1714512" cy="2199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b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0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4547079" cy="193899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 err="1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Страусиная</a:t>
            </a:r>
            <a:r>
              <a:rPr lang="ru-RU" sz="6000" b="1" spc="50" dirty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ферма</a:t>
            </a:r>
          </a:p>
        </p:txBody>
      </p:sp>
      <p:pic>
        <p:nvPicPr>
          <p:cNvPr id="108548" name="Picture 4" descr="C:\Users\---\Desktop\1 класс 2015-2019\ФОТО\DSC0509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71470" y="2500306"/>
            <a:ext cx="8001056" cy="4359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8547" name="Picture 3" descr="C:\Users\---\Desktop\1 класс 2015-2019\ФОТО\DSC051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6380" y="0"/>
            <a:ext cx="3857620" cy="3259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2" descr="http://www.anniemation.com/poser-stuff/animations/ostrichs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75" y="142875"/>
            <a:ext cx="2500313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b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0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569" name="Rectangle 1"/>
          <p:cNvSpPr>
            <a:spLocks noChangeArrowheads="1"/>
          </p:cNvSpPr>
          <p:nvPr/>
        </p:nvSpPr>
        <p:spPr bwMode="auto">
          <a:xfrm>
            <a:off x="71406" y="-71462"/>
            <a:ext cx="8715436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u="sng" dirty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нашего исследования:</a:t>
            </a:r>
          </a:p>
          <a:p>
            <a:pPr algn="ctr">
              <a:defRPr/>
            </a:pPr>
            <a:r>
              <a:rPr lang="ru-RU" sz="3200" b="1" dirty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узнать о жизни страусов и выяснить особенности этой птицы.</a:t>
            </a:r>
          </a:p>
        </p:txBody>
      </p:sp>
      <p:pic>
        <p:nvPicPr>
          <p:cNvPr id="109572" name="Picture 4" descr="C:\Users\---\Desktop\1 класс 2015-2019\ФОТО\DSC0509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143356"/>
            <a:ext cx="6929486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9574" name="Picture 6" descr="C:\Users\---\Desktop\1 класс 2015-2019\ФОТО\DSC0509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3071802" y="1357298"/>
            <a:ext cx="6072198" cy="2891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8" descr="http://vamotkrytka.ru/_ph/107/2/397842664.gif?1460454094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7097713" y="4221163"/>
            <a:ext cx="1760537" cy="249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10" descr="http://m.gifmania.ru/Animated-Gifs-Zhivotnyye/Animations-Birds/Images-Ostrich/Ostrich-52097.gif"/>
          <p:cNvPicPr>
            <a:picLocks noChangeAspect="1" noChangeArrowheads="1" noCrop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2857500"/>
            <a:ext cx="1714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12" descr="http://www.gifmania.ru/Animated-Gifs-Zhivotnyye/Animations-Birds/Images-Ostrich/Ostrich-52100.gif"/>
          <p:cNvPicPr>
            <a:picLocks noChangeAspect="1" noChangeArrowheads="1" noCrop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500188" y="1214438"/>
            <a:ext cx="1571625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14" descr="https://img-fotki.yandex.ru/get/9068/23869276.11f/0_a6bca_94761603_S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2875" y="1143000"/>
            <a:ext cx="142875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---\Desktop\СТРАУСЫ\shablon-knigi-prevyu-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2994" name="Picture 2" descr="E:\DCIM\101MSDCF\DSC051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70786" y="-24"/>
            <a:ext cx="2944024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2996" name="Picture 4" descr="DSC0512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71934" y="214290"/>
            <a:ext cx="3214710" cy="2094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2997" name="Picture 5" descr="DSC0512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15206" y="571480"/>
            <a:ext cx="1928794" cy="1835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2998" name="Picture 6" descr="DSC0514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61606" y="2143116"/>
            <a:ext cx="3524708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2999" name="Picture 7" descr="DSC0513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14876" y="2285992"/>
            <a:ext cx="3028950" cy="1709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3000" name="Picture 8" descr="DSC05140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361112" y="3571876"/>
            <a:ext cx="2782888" cy="1836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3002" name="Picture 10" descr="IMG_4212[1]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285852" y="3929066"/>
            <a:ext cx="3071834" cy="17219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3003" name="Picture 11" descr="IMG_4002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214810" y="4786346"/>
            <a:ext cx="2389771" cy="200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3004" name="Picture 12" descr="WP_20160512_003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775450" y="5243512"/>
            <a:ext cx="2368550" cy="1614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3005" name="Picture 13" descr="IMG_4215[1]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357290" y="5500702"/>
            <a:ext cx="1817087" cy="1357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2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2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2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2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2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2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2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2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2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2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2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2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2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2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2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30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30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3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30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30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3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3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3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3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30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30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3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3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3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3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---\Desktop\СТРАУСЫ\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3071810"/>
            <a:ext cx="5812553" cy="286232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Масса </a:t>
            </a:r>
          </a:p>
          <a:p>
            <a:pPr algn="ctr">
              <a:defRPr/>
            </a:pPr>
            <a:r>
              <a:rPr lang="ru-RU" sz="6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интереснейших </a:t>
            </a:r>
          </a:p>
          <a:p>
            <a:pPr algn="ctr">
              <a:defRPr/>
            </a:pPr>
            <a:r>
              <a:rPr lang="ru-RU" sz="6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фактов!</a:t>
            </a: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4018" name="Picture 2" descr="C:\Users\---\Desktop\СТРАУСЫ\1336377606_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65517" y="0"/>
            <a:ext cx="3078483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---\Desktop\СТРАУСЫ\ostrichfarm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-32" y="0"/>
            <a:ext cx="6314356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3175">
                  <a:noFill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b="1" dirty="0">
                <a:ln w="3175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Воробей-верблюд</a:t>
            </a:r>
            <a:r>
              <a:rPr lang="ru-RU" sz="4800" b="1" dirty="0">
                <a:ln w="3175">
                  <a:noFill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5934670"/>
            <a:ext cx="244951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курица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5934670"/>
            <a:ext cx="191482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петух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313" y="928688"/>
            <a:ext cx="1973262" cy="1754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30-40 </a:t>
            </a:r>
          </a:p>
          <a:p>
            <a:pPr algn="ctr">
              <a:defRPr/>
            </a:pPr>
            <a:r>
              <a:rPr lang="ru-RU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140575" y="928688"/>
            <a:ext cx="1931988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 </a:t>
            </a:r>
          </a:p>
          <a:p>
            <a:pPr algn="ctr">
              <a:defRPr/>
            </a:pPr>
            <a:r>
              <a:rPr lang="ru-RU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---\Desktop\СТРАУСЫ\f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http://www.happyho.ru/files/images/2010/05/rossiya-vorobei-verblyud-s-grech-859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514425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Двойная стрелка вверх/вниз 3"/>
          <p:cNvSpPr/>
          <p:nvPr/>
        </p:nvSpPr>
        <p:spPr>
          <a:xfrm>
            <a:off x="3929063" y="0"/>
            <a:ext cx="500062" cy="6858000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285728"/>
            <a:ext cx="3840026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99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Рост до </a:t>
            </a:r>
          </a:p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99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2,5 метров</a:t>
            </a:r>
          </a:p>
        </p:txBody>
      </p:sp>
      <p:pic>
        <p:nvPicPr>
          <p:cNvPr id="203778" name="Picture 2" descr="http://klever-ufa.ru/wp-content/uploads/2015/04/Fasovochnye-vesy-MASSA-K-F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88" y="2571750"/>
            <a:ext cx="4214812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572132" y="4429132"/>
            <a:ext cx="2499916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99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Вес до</a:t>
            </a:r>
          </a:p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99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170 кг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3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Сеть">
  <a:themeElements>
    <a:clrScheme name="Сеть 11">
      <a:dk1>
        <a:srgbClr val="808080"/>
      </a:dk1>
      <a:lt1>
        <a:srgbClr val="FFFFCC"/>
      </a:lt1>
      <a:dk2>
        <a:srgbClr val="A7E07C"/>
      </a:dk2>
      <a:lt2>
        <a:srgbClr val="FFFFFF"/>
      </a:lt2>
      <a:accent1>
        <a:srgbClr val="CCCC00"/>
      </a:accent1>
      <a:accent2>
        <a:srgbClr val="669999"/>
      </a:accent2>
      <a:accent3>
        <a:srgbClr val="D0EDBF"/>
      </a:accent3>
      <a:accent4>
        <a:srgbClr val="DADAAE"/>
      </a:accent4>
      <a:accent5>
        <a:srgbClr val="E2E2AA"/>
      </a:accent5>
      <a:accent6>
        <a:srgbClr val="5C8A8A"/>
      </a:accent6>
      <a:hlink>
        <a:srgbClr val="D8D8EC"/>
      </a:hlink>
      <a:folHlink>
        <a:srgbClr val="B2B2B2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808080"/>
        </a:dk1>
        <a:lt1>
          <a:srgbClr val="FFFFCC"/>
        </a:lt1>
        <a:dk2>
          <a:srgbClr val="A7E07C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D0ED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97</Words>
  <Application>Microsoft Office PowerPoint</Application>
  <PresentationFormat>Экран (4:3)</PresentationFormat>
  <Paragraphs>46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Сеть</vt:lpstr>
      <vt:lpstr>Слайд 1</vt:lpstr>
      <vt:lpstr>Слайд 2</vt:lpstr>
      <vt:lpstr>Страус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Самый популярный зимний курорт Саратовской области. (выступление на конкурсе  информационных проектов  «Самый, самый…»)</dc:title>
  <dc:creator>---</dc:creator>
  <cp:lastModifiedBy>---</cp:lastModifiedBy>
  <cp:revision>53</cp:revision>
  <dcterms:created xsi:type="dcterms:W3CDTF">2016-05-10T17:39:42Z</dcterms:created>
  <dcterms:modified xsi:type="dcterms:W3CDTF">2016-11-26T10:28:53Z</dcterms:modified>
</cp:coreProperties>
</file>