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9" r:id="rId5"/>
    <p:sldId id="261" r:id="rId6"/>
    <p:sldId id="262" r:id="rId7"/>
    <p:sldId id="270" r:id="rId8"/>
    <p:sldId id="265" r:id="rId9"/>
    <p:sldId id="277" r:id="rId10"/>
    <p:sldId id="279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0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018DD-5BC8-481C-88B8-A641F5306D47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B190F-11A8-42E5-ADDD-117E0438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Сажаем комнатный цветок.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149080"/>
            <a:ext cx="3960440" cy="1008112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Выполнила Соболева Ольга Валерьевна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2011-2012 </a:t>
            </a:r>
            <a:r>
              <a:rPr lang="ru-RU" sz="2000" b="1" dirty="0" err="1" smtClean="0">
                <a:solidFill>
                  <a:schemeClr val="tx1"/>
                </a:solidFill>
              </a:rPr>
              <a:t>у.г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6388" name="Picture 4" descr="http://www.ostashkov.ru/foto/img-131678.jpeg"/>
          <p:cNvPicPr>
            <a:picLocks noChangeAspect="1" noChangeArrowheads="1"/>
          </p:cNvPicPr>
          <p:nvPr/>
        </p:nvPicPr>
        <p:blipFill>
          <a:blip r:embed="rId3" cstate="print"/>
          <a:srcRect l="14489" t="9847" r="5187" b="4924"/>
          <a:stretch>
            <a:fillRect/>
          </a:stretch>
        </p:blipFill>
        <p:spPr bwMode="auto">
          <a:xfrm>
            <a:off x="1115615" y="2420888"/>
            <a:ext cx="3259063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7" name="Picture 1" descr="C:\Users\ольга\Desktop\цвет\IMG_20161125_0957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Методический паспорт проекта.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B050"/>
                </a:solidFill>
                <a:latin typeface="Calibri" pitchFamily="34" charset="0"/>
              </a:rPr>
              <a:t>Вид проекта: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 </a:t>
            </a:r>
            <a:r>
              <a:rPr lang="ru-RU" dirty="0" smtClean="0">
                <a:latin typeface="Calibri" pitchFamily="34" charset="0"/>
              </a:rPr>
              <a:t>творческий.</a:t>
            </a:r>
            <a:endParaRPr lang="ru-RU" sz="2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rgbClr val="00B050"/>
                </a:solidFill>
                <a:latin typeface="Calibri" pitchFamily="34" charset="0"/>
              </a:rPr>
              <a:t>Тип проекта:</a:t>
            </a:r>
            <a:r>
              <a:rPr lang="ru-RU" b="1" i="1" dirty="0" smtClean="0">
                <a:latin typeface="Calibri" pitchFamily="34" charset="0"/>
              </a:rPr>
              <a:t> </a:t>
            </a:r>
            <a:r>
              <a:rPr lang="ru-RU" dirty="0" smtClean="0">
                <a:latin typeface="Calibri" pitchFamily="34" charset="0"/>
              </a:rPr>
              <a:t>исследовательский.</a:t>
            </a:r>
            <a:endParaRPr lang="ru-RU" sz="2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rgbClr val="00B050"/>
                </a:solidFill>
                <a:latin typeface="Calibri" pitchFamily="34" charset="0"/>
              </a:rPr>
              <a:t>Срок реализации:</a:t>
            </a:r>
            <a:r>
              <a:rPr lang="ru-RU" b="1" dirty="0" smtClean="0">
                <a:latin typeface="Calibri" pitchFamily="34" charset="0"/>
              </a:rPr>
              <a:t> </a:t>
            </a:r>
            <a:r>
              <a:rPr lang="ru-RU" dirty="0" smtClean="0">
                <a:latin typeface="Calibri" pitchFamily="34" charset="0"/>
              </a:rPr>
              <a:t>долгосрочный                                                                                                      						</a:t>
            </a:r>
            <a:r>
              <a:rPr lang="ru-RU" sz="2800" dirty="0" smtClean="0">
                <a:latin typeface="Calibri" pitchFamily="34" charset="0"/>
              </a:rPr>
              <a:t>(один месяц).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u="sng" dirty="0" smtClean="0">
                <a:solidFill>
                  <a:srgbClr val="00B050"/>
                </a:solidFill>
              </a:rPr>
              <a:t>Участники проекта: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воспитатели группы, 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                                 дети 2- 3 лет.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u="sng" dirty="0" smtClean="0">
                <a:solidFill>
                  <a:srgbClr val="00B050"/>
                </a:solidFill>
              </a:rPr>
              <a:t>Цель</a:t>
            </a:r>
            <a:r>
              <a:rPr lang="ru-RU" b="1" dirty="0" smtClean="0">
                <a:solidFill>
                  <a:srgbClr val="00B050"/>
                </a:solidFill>
              </a:rPr>
              <a:t>:</a:t>
            </a:r>
            <a:r>
              <a:rPr lang="ru-RU" dirty="0" smtClean="0"/>
              <a:t> формирование познавательной активности и интереса у детей к окружающему миру природы.</a:t>
            </a:r>
          </a:p>
          <a:p>
            <a:pPr>
              <a:buFontTx/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Задачи</a:t>
            </a:r>
            <a:r>
              <a:rPr lang="ru-RU" b="1" dirty="0" smtClean="0">
                <a:solidFill>
                  <a:srgbClr val="00B050"/>
                </a:solidFill>
              </a:rPr>
              <a:t>: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расширять и закреплять знания детей о влиянии различных условий (свет, вода, почва, тепло) на рост растений.</a:t>
            </a:r>
            <a:endParaRPr lang="ru-RU" dirty="0" smtClean="0"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Задачи для педагогов</a:t>
            </a:r>
            <a:r>
              <a:rPr lang="ru-RU" b="1" dirty="0" smtClean="0">
                <a:solidFill>
                  <a:srgbClr val="00B050"/>
                </a:solidFill>
              </a:rPr>
              <a:t>: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составить план проекта и осуществить его реализацию.</a:t>
            </a:r>
            <a:endParaRPr lang="ru-RU" b="1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600200"/>
            <a:ext cx="7992888" cy="4781127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Итоговое мероприятие: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dirty="0" smtClean="0"/>
              <a:t>   посадка и наблюдение за  растением.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Ожидаемый результат:</a:t>
            </a:r>
          </a:p>
          <a:p>
            <a:pPr marL="0" indent="0">
              <a:buFontTx/>
              <a:buNone/>
            </a:pPr>
            <a:r>
              <a:rPr lang="ru-RU" dirty="0" smtClean="0"/>
              <a:t>    дети проявляют познавательную активность и интерес к окружающему миру природы; активно включаются в разговор, отвечают на вопросы.</a:t>
            </a:r>
            <a:endParaRPr lang="ru-RU" b="1" u="sng" dirty="0" smtClean="0">
              <a:solidFill>
                <a:srgbClr val="C00000"/>
              </a:solidFill>
            </a:endParaRPr>
          </a:p>
          <a:p>
            <a:pPr lvl="2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Срезание побегов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</a:t>
            </a:r>
            <a:endParaRPr lang="ru-RU" dirty="0"/>
          </a:p>
        </p:txBody>
      </p:sp>
      <p:pic>
        <p:nvPicPr>
          <p:cNvPr id="12289" name="Picture 1" descr="C:\Users\ольга\Desktop\цвет\IMG_20161125_095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484784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Ставим </a:t>
            </a:r>
            <a:r>
              <a:rPr lang="ru-RU" dirty="0" smtClean="0"/>
              <a:t>побеги в </a:t>
            </a:r>
            <a:r>
              <a:rPr lang="ru-RU" dirty="0" smtClean="0"/>
              <a:t>воду</a:t>
            </a:r>
            <a:endParaRPr lang="ru-RU" dirty="0"/>
          </a:p>
        </p:txBody>
      </p:sp>
      <p:pic>
        <p:nvPicPr>
          <p:cNvPr id="11265" name="Picture 1" descr="C:\Users\ольга\Desktop\цвет\IMG_20161125_1001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3561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Побеги пустили </a:t>
            </a:r>
            <a:r>
              <a:rPr lang="ru-RU" dirty="0" smtClean="0"/>
              <a:t>корни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41" name="Picture 1" descr="C:\Users\ольга\Desktop\цвет\IMG_20161125_095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9217" name="Picture 1" descr="C:\Users\ольга\Desktop\цвет\IMG_20161125_095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84784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16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805238" y="1125538"/>
            <a:ext cx="5338762" cy="52165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7" name="Picture 1" descr="C:\Users\ольга\Desktop\цвет\IMG_20161125_095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0800" y="990600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137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Сажаем комнатный цветок.</vt:lpstr>
      <vt:lpstr>Методический паспорт проекта.</vt:lpstr>
      <vt:lpstr> Целеполагание. </vt:lpstr>
      <vt:lpstr>Разработка проекта.</vt:lpstr>
      <vt:lpstr>Срезание побегов </vt:lpstr>
      <vt:lpstr>Ставим побеги в воду</vt:lpstr>
      <vt:lpstr>Побеги пустили корни</vt:lpstr>
      <vt:lpstr>Посадка </vt:lpstr>
      <vt:lpstr>Слайд 9</vt:lpstr>
      <vt:lpstr>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Крапива двудомная</dc:title>
  <dc:creator>Любовь</dc:creator>
  <cp:lastModifiedBy>ольга</cp:lastModifiedBy>
  <cp:revision>31</cp:revision>
  <dcterms:created xsi:type="dcterms:W3CDTF">2014-04-19T12:51:36Z</dcterms:created>
  <dcterms:modified xsi:type="dcterms:W3CDTF">2016-11-26T13:21:15Z</dcterms:modified>
</cp:coreProperties>
</file>