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7" r:id="rId2"/>
  </p:sldMasterIdLst>
  <p:sldIdLst>
    <p:sldId id="258" r:id="rId3"/>
    <p:sldId id="275" r:id="rId4"/>
    <p:sldId id="266" r:id="rId5"/>
    <p:sldId id="256" r:id="rId6"/>
    <p:sldId id="281" r:id="rId7"/>
    <p:sldId id="284" r:id="rId8"/>
    <p:sldId id="283" r:id="rId9"/>
    <p:sldId id="27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1" autoAdjust="0"/>
    <p:restoredTop sz="94660"/>
  </p:normalViewPr>
  <p:slideViewPr>
    <p:cSldViewPr>
      <p:cViewPr>
        <p:scale>
          <a:sx n="80" d="100"/>
          <a:sy n="80" d="100"/>
        </p:scale>
        <p:origin x="-1662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D745-A5A7-427E-BCE8-95B7345579C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CF13-F543-45AD-87B1-E612C708F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485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D745-A5A7-427E-BCE8-95B7345579C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CF13-F543-45AD-87B1-E612C708F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678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D745-A5A7-427E-BCE8-95B7345579C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CF13-F543-45AD-87B1-E612C708F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88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C0949-6311-4F11-9208-67A8DA21A28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874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B8526-322E-420B-8692-71FD4574460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718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61BE8-30F3-4951-8856-0E529C3A48B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704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9317B-B5E9-4ABC-B992-C3EF5F246C9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086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3845B-DBEA-4D6A-824C-D83CD3986B2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498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8D7A2-E22F-436C-B4F5-BB7C382033D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132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73C40-B7AE-418A-9D7C-1CE4047BD69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194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E706B-0CEE-4C13-9185-7D859B1487D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761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D745-A5A7-427E-BCE8-95B7345579C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CF13-F543-45AD-87B1-E612C708F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8638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118FE2-E150-4A15-8C00-77AB5DCD9A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6655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AB02F4-DFEA-499D-BB0E-8B410F37F00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7158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B55B4-8F85-429A-8F16-6BDC3282F6F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728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D745-A5A7-427E-BCE8-95B7345579C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CF13-F543-45AD-87B1-E612C708F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148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D745-A5A7-427E-BCE8-95B7345579C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CF13-F543-45AD-87B1-E612C708F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663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D745-A5A7-427E-BCE8-95B7345579C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CF13-F543-45AD-87B1-E612C708F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341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D745-A5A7-427E-BCE8-95B7345579C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CF13-F543-45AD-87B1-E612C708F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035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D745-A5A7-427E-BCE8-95B7345579C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CF13-F543-45AD-87B1-E612C708F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054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D745-A5A7-427E-BCE8-95B7345579C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CF13-F543-45AD-87B1-E612C708F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43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D745-A5A7-427E-BCE8-95B7345579C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CF13-F543-45AD-87B1-E612C708F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978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ED745-A5A7-427E-BCE8-95B7345579C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0CF13-F543-45AD-87B1-E612C708FB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926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DDC30FA-7402-4B9B-89C3-E5C888DC7C1D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44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Grp="1" noChangeArrowheads="1"/>
          </p:cNvSpPr>
          <p:nvPr>
            <p:ph idx="1"/>
          </p:nvPr>
        </p:nvSpPr>
        <p:spPr bwMode="auto">
          <a:xfrm>
            <a:off x="107504" y="3212976"/>
            <a:ext cx="87849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  </a:t>
            </a:r>
            <a:r>
              <a:rPr kumimoji="0" lang="ru-RU" sz="32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группа людей,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члены которой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связаны кровным родством (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родители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и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дети, братья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и сёстры) или браком (муж и жена)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76672"/>
            <a:ext cx="4242578" cy="2318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427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3888432"/>
          </a:xfrm>
        </p:spPr>
        <p:txBody>
          <a:bodyPr>
            <a:no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ru-RU" b="1" i="1" dirty="0">
                <a:latin typeface="Times New Roman" pitchFamily="18" charset="0"/>
                <a:ea typeface="+mj-ea"/>
                <a:cs typeface="Times New Roman" pitchFamily="18" charset="0"/>
              </a:rPr>
              <a:t>Учебник - стр.104 </a:t>
            </a:r>
            <a:r>
              <a:rPr lang="ru-RU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  № 4</a:t>
            </a:r>
          </a:p>
          <a:p>
            <a:pPr marL="0" indent="0" algn="ctr">
              <a:spcBef>
                <a:spcPct val="0"/>
              </a:spcBef>
              <a:buNone/>
            </a:pPr>
            <a:endParaRPr lang="ru-RU" b="1" i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ru-RU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С какими предложенными правилами общения вы согласны? 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ru-RU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Свою позицию объясните.</a:t>
            </a:r>
            <a:endParaRPr lang="ru-RU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16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287" y="0"/>
            <a:ext cx="9144000" cy="1143000"/>
          </a:xfrm>
        </p:spPr>
        <p:txBody>
          <a:bodyPr>
            <a:noAutofit/>
          </a:bodyPr>
          <a:lstStyle/>
          <a:p>
            <a:r>
              <a:rPr lang="ru-RU" dirty="0" smtClean="0"/>
              <a:t> </a:t>
            </a:r>
            <a:r>
              <a:rPr lang="ru-RU" sz="5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«традиция» </a:t>
            </a:r>
            <a:r>
              <a:rPr lang="ru-RU" sz="5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«</a:t>
            </a:r>
            <a:r>
              <a:rPr lang="ru-RU" sz="5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передавать</a:t>
            </a:r>
            <a:r>
              <a:rPr lang="ru-RU" sz="5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5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7"/>
            <a:ext cx="8229600" cy="34563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множество представлений, обрядов, привычек и навыков практической и общественной деятельности, передаваемых из поколения в поколение, выступающих одним из регуляторов общественных отношений.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574599"/>
            <a:ext cx="2941081" cy="2204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3491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24928"/>
            <a:ext cx="8278688" cy="1512168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ru-RU" sz="6600" b="1" i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</a:t>
            </a:r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емейные традиции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698" y="4393786"/>
            <a:ext cx="2809059" cy="214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5885" y="1606054"/>
            <a:ext cx="2641534" cy="245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64953" y="2254126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тр.105 учебник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2207">
            <a:off x="3232931" y="1637466"/>
            <a:ext cx="3051037" cy="28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64932" y="2503774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Стр.63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р/т № 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3029">
            <a:off x="5825094" y="3848791"/>
            <a:ext cx="2891606" cy="274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6666405" y="4635836"/>
            <a:ext cx="1208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Стр.65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р/т № 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947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sz="5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 учебником и р/т</a:t>
            </a:r>
            <a:endParaRPr lang="ru-RU" dirty="0"/>
          </a:p>
        </p:txBody>
      </p:sp>
      <p:pic>
        <p:nvPicPr>
          <p:cNvPr id="1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524" y="1268760"/>
            <a:ext cx="2641534" cy="245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99592" y="1916832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стр.107 учебник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3567" y="1052736"/>
            <a:ext cx="3108410" cy="2979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275684" y="1930801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Стр.63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р/т № 7</a:t>
            </a:r>
          </a:p>
        </p:txBody>
      </p:sp>
      <p:pic>
        <p:nvPicPr>
          <p:cNvPr id="2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2280" y="4113340"/>
            <a:ext cx="2492136" cy="2307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3693007" y="4641241"/>
            <a:ext cx="13770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Стр.63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р/т № 9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4040288"/>
            <a:ext cx="2641534" cy="245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893987" y="4725144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стр.109 учебник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2659" y="2332330"/>
            <a:ext cx="3561341" cy="249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5435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2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36724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Какую роль  играют традиции в семье? </a:t>
            </a:r>
          </a:p>
        </p:txBody>
      </p:sp>
    </p:spTree>
    <p:extLst>
      <p:ext uri="{BB962C8B-B14F-4D97-AF65-F5344CB8AC3E}">
        <p14:creationId xmlns:p14="http://schemas.microsoft.com/office/powerpoint/2010/main" val="28515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983"/>
            <a:ext cx="9144000" cy="6910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7825" y="0"/>
            <a:ext cx="11461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117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5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24048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§ 18 </a:t>
            </a:r>
          </a:p>
          <a:p>
            <a:pPr marL="0" indent="0"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вопросы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№ 1, 2, 3; </a:t>
            </a: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выбор вопр.8 или 9</a:t>
            </a:r>
          </a:p>
        </p:txBody>
      </p:sp>
    </p:spTree>
    <p:extLst>
      <p:ext uri="{BB962C8B-B14F-4D97-AF65-F5344CB8AC3E}">
        <p14:creationId xmlns:p14="http://schemas.microsoft.com/office/powerpoint/2010/main" val="38967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106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1_Оформление по умолчанию</vt:lpstr>
      <vt:lpstr>Презентация PowerPoint</vt:lpstr>
      <vt:lpstr>Презентация PowerPoint</vt:lpstr>
      <vt:lpstr> «традиция» - «передавать» </vt:lpstr>
      <vt:lpstr>Семейные традиции</vt:lpstr>
      <vt:lpstr>Работа с учебником и р/т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OlgaPC</dc:creator>
  <cp:lastModifiedBy>OlgaPC</cp:lastModifiedBy>
  <cp:revision>30</cp:revision>
  <dcterms:created xsi:type="dcterms:W3CDTF">2016-04-06T19:47:08Z</dcterms:created>
  <dcterms:modified xsi:type="dcterms:W3CDTF">2016-11-26T14:47:56Z</dcterms:modified>
</cp:coreProperties>
</file>