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820688"/>
          </a:xfrm>
        </p:spPr>
        <p:txBody>
          <a:bodyPr/>
          <a:lstStyle/>
          <a:p>
            <a:r>
              <a:rPr lang="ru-RU" dirty="0" smtClean="0"/>
              <a:t>Супы молочные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5536704" cy="4320480"/>
          </a:xfrm>
        </p:spPr>
        <p:txBody>
          <a:bodyPr/>
          <a:lstStyle/>
          <a:p>
            <a:pPr indent="450850" algn="l"/>
            <a:r>
              <a:rPr lang="ru-RU" dirty="0" smtClean="0">
                <a:solidFill>
                  <a:srgbClr val="002060"/>
                </a:solidFill>
              </a:rPr>
              <a:t>Молочные супы готовят с крупами, макаронными изделиями, домашней лапшой,  галушками, овощами.</a:t>
            </a:r>
          </a:p>
          <a:p>
            <a:pPr indent="450850" algn="l"/>
            <a:r>
              <a:rPr lang="ru-RU" dirty="0" smtClean="0">
                <a:solidFill>
                  <a:srgbClr val="002060"/>
                </a:solidFill>
              </a:rPr>
              <a:t>Макаронные изделия, крупы из целых зерен, овощи плохо развариваются в молоке, поэтому их сначала варят до полуготовности в воде, а доваривают в молоке.</a:t>
            </a:r>
          </a:p>
          <a:p>
            <a:pPr indent="450850" algn="l"/>
            <a:r>
              <a:rPr lang="ru-RU" dirty="0" smtClean="0">
                <a:solidFill>
                  <a:srgbClr val="002060"/>
                </a:solidFill>
              </a:rPr>
              <a:t>Молочные супы варят в небольшом количестве, </a:t>
            </a:r>
            <a:r>
              <a:rPr lang="ru-RU" dirty="0" err="1" smtClean="0">
                <a:solidFill>
                  <a:srgbClr val="002060"/>
                </a:solidFill>
              </a:rPr>
              <a:t>т.к</a:t>
            </a:r>
            <a:r>
              <a:rPr lang="ru-RU" dirty="0" smtClean="0">
                <a:solidFill>
                  <a:srgbClr val="002060"/>
                </a:solidFill>
              </a:rPr>
              <a:t> при долгом хранении ухудшается  вкус, запах, цвет и консистенция.</a:t>
            </a:r>
          </a:p>
          <a:p>
            <a:pPr indent="450850" algn="l"/>
            <a:r>
              <a:rPr lang="ru-RU" dirty="0" smtClean="0">
                <a:solidFill>
                  <a:srgbClr val="002060"/>
                </a:solidFill>
              </a:rPr>
              <a:t>Заправляют молочные супы сливочным маслом или маргарином.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Картинки по запросу молочные суп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1340768"/>
            <a:ext cx="3224929" cy="2083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молочные суп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557408"/>
            <a:ext cx="3048000" cy="2376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молочные суп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733532"/>
            <a:ext cx="3024841" cy="2112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молочные супы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45039" y="4896554"/>
            <a:ext cx="2670778" cy="1896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98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864096"/>
          </a:xfrm>
        </p:spPr>
        <p:txBody>
          <a:bodyPr/>
          <a:lstStyle/>
          <a:p>
            <a:r>
              <a:rPr lang="ru-RU" dirty="0" smtClean="0"/>
              <a:t>Суп молочный с крупами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5328592" cy="5769948"/>
          </a:xfrm>
        </p:spPr>
        <p:txBody>
          <a:bodyPr>
            <a:noAutofit/>
          </a:bodyPr>
          <a:lstStyle/>
          <a:p>
            <a:pPr indent="3556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Подготовленные крупы варят в подсоленной воде до полуготовности 10-15 минут.</a:t>
            </a:r>
          </a:p>
          <a:p>
            <a:pPr indent="3556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Вливают горячее молоко, добавляют соль, сахар и варят до готовности.</a:t>
            </a:r>
          </a:p>
          <a:p>
            <a:pPr indent="3556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Готовят суп с ячневой или манной крупой, просеянные крупы засыпают тонкой струйкой в кипящее  молоко или смесь молока с водой, добавляют соль, сахар и   варят  7 минут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готовности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556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подачей суп наливают в тарелку, добавляя сливочное масло или маргарин столовый.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молочные супы с крупам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071" y="2603150"/>
            <a:ext cx="3095671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молочные супы с крупам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886" y="1065213"/>
            <a:ext cx="3073856" cy="1571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молоко и сл.масл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7" y="4149080"/>
            <a:ext cx="3207056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8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524000"/>
          </a:xfrm>
        </p:spPr>
        <p:txBody>
          <a:bodyPr/>
          <a:lstStyle/>
          <a:p>
            <a:r>
              <a:rPr lang="ru-RU" dirty="0" smtClean="0"/>
              <a:t>Суп молочный с макаронными изделиями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6264696" cy="5040560"/>
          </a:xfrm>
        </p:spPr>
        <p:txBody>
          <a:bodyPr>
            <a:noAutofit/>
          </a:bodyPr>
          <a:lstStyle/>
          <a:p>
            <a:pPr indent="531813" algn="just"/>
            <a:r>
              <a:rPr lang="ru-RU" sz="2500" dirty="0" smtClean="0">
                <a:solidFill>
                  <a:srgbClr val="002060"/>
                </a:solidFill>
              </a:rPr>
              <a:t>Макаронные изделия варят до полуготовности, воду сливают, а макароны закладывают в кипящую смесь молока и воды и, периодически помешивая, варят до готовности, добавляя соль, сахар.</a:t>
            </a:r>
          </a:p>
          <a:p>
            <a:pPr indent="531813" algn="just"/>
            <a:r>
              <a:rPr lang="ru-RU" sz="2500" dirty="0" smtClean="0">
                <a:solidFill>
                  <a:srgbClr val="002060"/>
                </a:solidFill>
              </a:rPr>
              <a:t>Макаронную засыпку («звездочки», «алфавит», «ушки») сразу засыпают в кипящее молоко или смесь молока с водой, добавляя соль, сахар, варят до готовности.</a:t>
            </a:r>
          </a:p>
          <a:p>
            <a:pPr indent="531813" algn="just"/>
            <a:r>
              <a:rPr lang="ru-RU" sz="2500" dirty="0" smtClean="0">
                <a:solidFill>
                  <a:srgbClr val="002060"/>
                </a:solidFill>
              </a:rPr>
              <a:t>Подавая на стол, наливают суп в тарелку, кладут кусочек сливочного масла.</a:t>
            </a:r>
            <a:endParaRPr lang="ru-RU" sz="25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Картинки по запросу суп молочный с макаронам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412776"/>
            <a:ext cx="2232248" cy="1674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суп молочный с макаронам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924944"/>
            <a:ext cx="2160240" cy="1620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ки по запросу суп молочный с макарон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545" y="4545125"/>
            <a:ext cx="2160240" cy="1620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82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893432"/>
          </a:xfrm>
        </p:spPr>
        <p:txBody>
          <a:bodyPr/>
          <a:lstStyle/>
          <a:p>
            <a:r>
              <a:rPr lang="ru-RU" dirty="0" smtClean="0"/>
              <a:t>Суп молочный с овощами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6417734" cy="5303920"/>
          </a:xfrm>
        </p:spPr>
        <p:txBody>
          <a:bodyPr/>
          <a:lstStyle/>
          <a:p>
            <a:pPr indent="450850" algn="just"/>
            <a:r>
              <a:rPr lang="ru-RU" dirty="0" smtClean="0">
                <a:solidFill>
                  <a:srgbClr val="002060"/>
                </a:solidFill>
              </a:rPr>
              <a:t>Морковь, репу нарезают скибочками, брусочками, дольками или кубиками; картофель – кубиками или дольками; белокочанную капусту – шашечками; цветную капусту разбирают на соцветия, стручки фасоли разрезают на 2-3 части. Репу и капусту ошпаривают.</a:t>
            </a:r>
          </a:p>
          <a:p>
            <a:pPr indent="450850" algn="just"/>
            <a:r>
              <a:rPr lang="ru-RU" dirty="0" smtClean="0">
                <a:solidFill>
                  <a:srgbClr val="002060"/>
                </a:solidFill>
              </a:rPr>
              <a:t>В кипящую подсоленную воду кладут пассерованные репу и морковь, доводят до кипения, добавляют картофель, капусту и варят при слабом нагреве до готовности. За 5 минут до готовности добавляем вареную фасоль, вливают горячее молоко, солят и доводят до кипения.</a:t>
            </a:r>
          </a:p>
          <a:p>
            <a:pPr indent="450850" algn="just"/>
            <a:r>
              <a:rPr lang="ru-RU" dirty="0" smtClean="0">
                <a:solidFill>
                  <a:srgbClr val="002060"/>
                </a:solidFill>
              </a:rPr>
              <a:t>Суп иногда заправляю разведенной мучной пассеровкой.</a:t>
            </a:r>
          </a:p>
          <a:p>
            <a:pPr indent="450850" algn="just"/>
            <a:r>
              <a:rPr lang="ru-RU" dirty="0" smtClean="0">
                <a:solidFill>
                  <a:srgbClr val="002060"/>
                </a:solidFill>
              </a:rPr>
              <a:t>Подавая на стол, суп наливают в тарелку, кладут кусочек сливочного масла.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Картинки по запросу суп молочный с овощ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40768"/>
            <a:ext cx="2232248" cy="1740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суп молочный с овощ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суп молочный с овощам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D:\ДОКУМЕНТАЦИЯ\2016\РАЗРАБОТКИ\СУПЫ\супы молочные\фото\im30_157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996952"/>
            <a:ext cx="2160240" cy="1371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ДОКУМЕНТАЦИЯ\2016\РАЗРАБОТКИ\СУПЫ\супы молочные\фото\1377667560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975" y="4367700"/>
            <a:ext cx="2349570" cy="1387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665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24936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к качеству молочных супов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08912" cy="4680520"/>
          </a:xfrm>
        </p:spPr>
        <p:txBody>
          <a:bodyPr>
            <a:noAutofit/>
          </a:bodyPr>
          <a:lstStyle/>
          <a:p>
            <a:pPr indent="531813" algn="just"/>
            <a:r>
              <a:rPr lang="ru-RU" sz="4000" dirty="0" smtClean="0">
                <a:solidFill>
                  <a:srgbClr val="C00000"/>
                </a:solidFill>
              </a:rPr>
              <a:t>Консистенция продуктов, с которых приготовлен суп, мягкая, форма сохраняется. Цвет белый, вкус сладковатый, слабосоленый, без привкуса и запаха подгорелого молока. Срок хранения молочных супов 30-40 минут.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78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</TotalTime>
  <Words>382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Супы молочные</vt:lpstr>
      <vt:lpstr>Суп молочный с крупами</vt:lpstr>
      <vt:lpstr>Суп молочный с макаронными изделиями</vt:lpstr>
      <vt:lpstr>Суп молочный с овощами</vt:lpstr>
      <vt:lpstr>Требования к качеству молочных супов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Супы молочные</dc:title>
  <dc:creator>Викулёчек</dc:creator>
  <cp:lastModifiedBy>Викулёчек</cp:lastModifiedBy>
  <cp:revision>8</cp:revision>
  <dcterms:created xsi:type="dcterms:W3CDTF">2016-09-04T12:41:57Z</dcterms:created>
  <dcterms:modified xsi:type="dcterms:W3CDTF">2016-09-04T14:03:21Z</dcterms:modified>
</cp:coreProperties>
</file>