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0" r:id="rId4"/>
    <p:sldId id="259" r:id="rId5"/>
    <p:sldId id="268" r:id="rId6"/>
    <p:sldId id="261" r:id="rId7"/>
    <p:sldId id="262" r:id="rId8"/>
    <p:sldId id="263" r:id="rId9"/>
    <p:sldId id="264" r:id="rId10"/>
    <p:sldId id="265" r:id="rId11"/>
    <p:sldId id="267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4" d="100"/>
          <a:sy n="94" d="100"/>
        </p:scale>
        <p:origin x="-47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01.07.2016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01.07.2016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01.07.2016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01.07.2016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01.07.2016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01.07.2016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01.07.2016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01.07.2016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01.07.2016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01.07.2016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01.07.2016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01.07.2016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3688" y="692696"/>
            <a:ext cx="7056784" cy="2448272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31750" contourW="12700">
              <a:bevelT w="63500" h="57150"/>
              <a:contourClr>
                <a:srgbClr val="005828"/>
              </a:contourClr>
            </a:sp3d>
          </a:bodyPr>
          <a:lstStyle/>
          <a:p>
            <a:r>
              <a:rPr lang="ru-RU" sz="5400" b="1" dirty="0" smtClean="0">
                <a:ln w="11430"/>
                <a:solidFill>
                  <a:srgbClr val="00863D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Источники географических знаний</a:t>
            </a:r>
            <a:endParaRPr lang="ru-RU" sz="5400" b="1" dirty="0">
              <a:ln w="11430"/>
              <a:solidFill>
                <a:srgbClr val="00863D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3968" y="5229200"/>
            <a:ext cx="4680520" cy="1368152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ru-RU" sz="2400" dirty="0" smtClean="0">
                <a:solidFill>
                  <a:schemeClr val="tx1"/>
                </a:solidFill>
              </a:rPr>
              <a:t>Учитель биологии и географии Черпалюк Елена Дмитриевна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83551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0232" y="274638"/>
            <a:ext cx="6686568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Методы географической науки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14480" y="1428736"/>
            <a:ext cx="7286676" cy="3186122"/>
          </a:xfrm>
        </p:spPr>
        <p:txBody>
          <a:bodyPr/>
          <a:lstStyle/>
          <a:p>
            <a:r>
              <a:rPr lang="ru-RU" i="1" dirty="0" smtClean="0"/>
              <a:t>Космическая съемка </a:t>
            </a:r>
            <a:r>
              <a:rPr lang="ru-RU" dirty="0" smtClean="0"/>
              <a:t>– метод получения информации о Земле, других планетах Солнечной системы с помощью аппаратов, размещенных на искусственных спутниках Земли, космических станциях и кораблях.</a:t>
            </a:r>
            <a:endParaRPr lang="ru-RU" dirty="0"/>
          </a:p>
        </p:txBody>
      </p:sp>
      <p:pic>
        <p:nvPicPr>
          <p:cNvPr id="17410" name="Picture 2" descr="http://dic.academic.ru/pictures/enc_geo/d0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384884"/>
            <a:ext cx="2571736" cy="2473116"/>
          </a:xfrm>
          <a:prstGeom prst="rect">
            <a:avLst/>
          </a:prstGeom>
          <a:noFill/>
        </p:spPr>
      </p:pic>
      <p:pic>
        <p:nvPicPr>
          <p:cNvPr id="17412" name="Picture 4" descr="http://www.ugi.ru/images/services/ddz/mon3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2598" y="4417470"/>
            <a:ext cx="2916658" cy="2440530"/>
          </a:xfrm>
          <a:prstGeom prst="rect">
            <a:avLst/>
          </a:prstGeom>
          <a:noFill/>
        </p:spPr>
      </p:pic>
      <p:pic>
        <p:nvPicPr>
          <p:cNvPr id="17414" name="Picture 6" descr="http://i12.fastpic.ru/big/2010/1124/f6/3d4629e9a9690c8ee7a84288a0d8c6f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29256" y="4393367"/>
            <a:ext cx="3714745" cy="24646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356" y="571480"/>
            <a:ext cx="6829444" cy="846158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>Практическая работа </a:t>
            </a:r>
            <a:r>
              <a:rPr lang="ru-RU" b="1" i="1" dirty="0" smtClean="0"/>
              <a:t>№1</a:t>
            </a:r>
            <a:r>
              <a:rPr lang="ru-RU" i="1" dirty="0" smtClean="0"/>
              <a:t>.  </a:t>
            </a:r>
            <a:r>
              <a:rPr lang="ru-RU" i="1" dirty="0" smtClean="0"/>
              <a:t>«Описание </a:t>
            </a:r>
            <a:r>
              <a:rPr lang="ru-RU" i="1" dirty="0" smtClean="0"/>
              <a:t>карт по </a:t>
            </a:r>
            <a:r>
              <a:rPr lang="ru-RU" i="1" dirty="0" smtClean="0"/>
              <a:t>плану»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14480" y="1600200"/>
            <a:ext cx="6972320" cy="4525963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1. Название карты. Какова по охвату территории, по масштабу и содержанию?</a:t>
            </a:r>
          </a:p>
          <a:p>
            <a:r>
              <a:rPr lang="ru-RU" dirty="0" smtClean="0"/>
              <a:t>2. Что на карте изображено и какими способами?</a:t>
            </a:r>
          </a:p>
          <a:p>
            <a:r>
              <a:rPr lang="ru-RU" dirty="0" smtClean="0"/>
              <a:t>3. Какие звания можно получить при работе с этой картой?</a:t>
            </a:r>
          </a:p>
          <a:p>
            <a:r>
              <a:rPr lang="ru-RU" dirty="0" smtClean="0"/>
              <a:t>1в. Политическая карта мира</a:t>
            </a:r>
          </a:p>
          <a:p>
            <a:r>
              <a:rPr lang="ru-RU" dirty="0" smtClean="0"/>
              <a:t>2в. Климатическая карта мира</a:t>
            </a:r>
          </a:p>
          <a:p>
            <a:r>
              <a:rPr lang="ru-RU" dirty="0" smtClean="0"/>
              <a:t>3в. Карта природных зон мира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71670" y="274638"/>
            <a:ext cx="6615130" cy="1143000"/>
          </a:xfrm>
        </p:spPr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85918" y="1600200"/>
            <a:ext cx="6900882" cy="4525963"/>
          </a:xfrm>
        </p:spPr>
        <p:txBody>
          <a:bodyPr/>
          <a:lstStyle/>
          <a:p>
            <a:r>
              <a:rPr lang="ru-RU" dirty="0" smtClean="0"/>
              <a:t>§ 1 читать, в.4, 7 письменно</a:t>
            </a:r>
          </a:p>
          <a:p>
            <a:r>
              <a:rPr lang="ru-RU" dirty="0" smtClean="0"/>
              <a:t>Выполнить картографический проект стр. 10</a:t>
            </a:r>
          </a:p>
          <a:p>
            <a:r>
              <a:rPr lang="ru-RU" dirty="0" smtClean="0"/>
              <a:t>Р.т. Стр. </a:t>
            </a:r>
            <a:r>
              <a:rPr lang="ru-RU" smtClean="0"/>
              <a:t>6 задание 5,8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Повторение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71604" y="1600200"/>
            <a:ext cx="7429552" cy="4525963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Перечислите известные вам источники географических знаний.</a:t>
            </a:r>
          </a:p>
          <a:p>
            <a:r>
              <a:rPr lang="ru-RU" dirty="0" smtClean="0"/>
              <a:t>Какую географическую информацию ежедневно дает телевидение?</a:t>
            </a:r>
          </a:p>
          <a:p>
            <a:r>
              <a:rPr lang="ru-RU" dirty="0" smtClean="0"/>
              <a:t>Что такое карта? Приведите примеры.</a:t>
            </a:r>
          </a:p>
          <a:p>
            <a:r>
              <a:rPr lang="ru-RU" dirty="0" smtClean="0"/>
              <a:t>Что такое масштаб карты?</a:t>
            </a:r>
          </a:p>
          <a:p>
            <a:r>
              <a:rPr lang="ru-RU" dirty="0" smtClean="0"/>
              <a:t>Какие условные знаки на карте вы знаете?</a:t>
            </a:r>
          </a:p>
          <a:p>
            <a:r>
              <a:rPr lang="ru-RU" dirty="0" smtClean="0"/>
              <a:t>Что такое  географический атлас?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5715040" cy="857232"/>
          </a:xfrm>
        </p:spPr>
        <p:txBody>
          <a:bodyPr/>
          <a:lstStyle/>
          <a:p>
            <a:r>
              <a:rPr lang="ru-RU" dirty="0" smtClean="0"/>
              <a:t>Карта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43042" y="857232"/>
            <a:ext cx="4857784" cy="3500461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Это величайшее достижение материальной и художественной культуры - сегодня создается с помощью компьютеров. </a:t>
            </a:r>
          </a:p>
          <a:p>
            <a:r>
              <a:rPr lang="ru-RU" dirty="0" smtClean="0"/>
              <a:t>Яркие компьютерные карты сегодня - сплав картографии, высоких информационных технологий, дизайна. </a:t>
            </a:r>
            <a:endParaRPr lang="ru-RU" dirty="0"/>
          </a:p>
        </p:txBody>
      </p:sp>
      <p:pic>
        <p:nvPicPr>
          <p:cNvPr id="16386" name="Picture 2" descr="http://s3.images.drive2.ru/car.journal.photos/x5/0400/000/000/136/f76/88ce3f362ce9cd3e-ma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8150" y="4360703"/>
            <a:ext cx="3719536" cy="227821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6388" name="Picture 4" descr="http://img0.liveinternet.ru/images/attach/c/0/36/374/36374913_karta_Izrae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43702" y="857232"/>
            <a:ext cx="2230865" cy="487680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8762" y="142852"/>
            <a:ext cx="7215238" cy="58259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14480" y="1600200"/>
            <a:ext cx="7286676" cy="497207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http://geographyofrussia.com/wp-content/uploads/2015/10/vidy-640x61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72237" y="0"/>
            <a:ext cx="7171763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http://ppt4web.ru/images/40/1411/640/img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857232"/>
            <a:ext cx="7167570" cy="53756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85918" y="285728"/>
            <a:ext cx="7143800" cy="6286544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Необходимо </a:t>
            </a:r>
            <a:r>
              <a:rPr lang="ru-RU" sz="2800" i="1" dirty="0" smtClean="0"/>
              <a:t>понимать,</a:t>
            </a:r>
            <a:r>
              <a:rPr lang="ru-RU" sz="2800" dirty="0" smtClean="0"/>
              <a:t> как построена карта, научиться ее </a:t>
            </a:r>
            <a:r>
              <a:rPr lang="ru-RU" sz="2800" i="1" dirty="0" smtClean="0"/>
              <a:t>читать</a:t>
            </a:r>
            <a:r>
              <a:rPr lang="ru-RU" sz="2800" dirty="0" smtClean="0"/>
              <a:t>.</a:t>
            </a:r>
          </a:p>
          <a:p>
            <a:r>
              <a:rPr lang="ru-RU" sz="2800" i="1" dirty="0" smtClean="0">
                <a:solidFill>
                  <a:srgbClr val="FF0000"/>
                </a:solidFill>
              </a:rPr>
              <a:t>Понимание</a:t>
            </a:r>
            <a:r>
              <a:rPr lang="ru-RU" sz="2800" dirty="0" smtClean="0"/>
              <a:t> карты означает знание ее масштаба, градусной сетки, умение определять  по ней направление и расстояние. </a:t>
            </a:r>
          </a:p>
          <a:p>
            <a:r>
              <a:rPr lang="ru-RU" sz="2800" dirty="0" smtClean="0"/>
              <a:t>Ключом к </a:t>
            </a:r>
            <a:r>
              <a:rPr lang="ru-RU" sz="2800" i="1" dirty="0" smtClean="0">
                <a:solidFill>
                  <a:srgbClr val="FF0000"/>
                </a:solidFill>
              </a:rPr>
              <a:t>чтению</a:t>
            </a:r>
            <a:r>
              <a:rPr lang="ru-RU" sz="2800" dirty="0" smtClean="0"/>
              <a:t> служат разнообразные условные знаки. Язык карты состоит из линий, стрелок, цветового фона, кружков, различных фигур.</a:t>
            </a:r>
          </a:p>
          <a:p>
            <a:r>
              <a:rPr lang="ru-RU" sz="2800" i="1" dirty="0" smtClean="0">
                <a:solidFill>
                  <a:srgbClr val="FF0000"/>
                </a:solidFill>
              </a:rPr>
              <a:t>Знать </a:t>
            </a:r>
            <a:r>
              <a:rPr lang="ru-RU" sz="2800" dirty="0" smtClean="0"/>
              <a:t>карту означает представлять по памяти расположение, относительные размеры и формы объектов.</a:t>
            </a:r>
            <a:endParaRPr lang="ru-RU" sz="2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0232" y="274638"/>
            <a:ext cx="6686568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Методы географической науки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14480" y="1600200"/>
            <a:ext cx="7286676" cy="4972072"/>
          </a:xfrm>
        </p:spPr>
        <p:txBody>
          <a:bodyPr/>
          <a:lstStyle/>
          <a:p>
            <a:r>
              <a:rPr lang="ru-RU" i="1" dirty="0" smtClean="0"/>
              <a:t>Наблюдение </a:t>
            </a:r>
            <a:r>
              <a:rPr lang="ru-RU" dirty="0" smtClean="0"/>
              <a:t>– старейший метод географии.</a:t>
            </a:r>
          </a:p>
          <a:p>
            <a:r>
              <a:rPr lang="ru-RU" i="1" dirty="0" smtClean="0"/>
              <a:t>Полевые исследования </a:t>
            </a:r>
            <a:r>
              <a:rPr lang="ru-RU" dirty="0" smtClean="0"/>
              <a:t>– проводятся на местности, результаты фиксируются в описаниях.</a:t>
            </a:r>
          </a:p>
          <a:p>
            <a:r>
              <a:rPr lang="ru-RU" i="1" dirty="0" smtClean="0"/>
              <a:t>Описание </a:t>
            </a:r>
            <a:r>
              <a:rPr lang="ru-RU" dirty="0" smtClean="0"/>
              <a:t>– это не только тексты отчетов и книги, но и схемы, статистические материалы, картографические модели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71670" y="274638"/>
            <a:ext cx="661513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Методы географической науки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85918" y="1600200"/>
            <a:ext cx="7143800" cy="5043510"/>
          </a:xfrm>
        </p:spPr>
        <p:txBody>
          <a:bodyPr>
            <a:normAutofit fontScale="92500" lnSpcReduction="20000"/>
          </a:bodyPr>
          <a:lstStyle/>
          <a:p>
            <a:r>
              <a:rPr lang="ru-RU" i="1" dirty="0" smtClean="0"/>
              <a:t>Картографирование </a:t>
            </a:r>
            <a:r>
              <a:rPr lang="ru-RU" dirty="0" smtClean="0"/>
              <a:t>– метод, который позволяет описывать географические  явления наиболее наглядно и в то же время лаконично.</a:t>
            </a:r>
          </a:p>
          <a:p>
            <a:r>
              <a:rPr lang="ru-RU" i="1" dirty="0" smtClean="0"/>
              <a:t>Сравнительный метод </a:t>
            </a:r>
            <a:r>
              <a:rPr lang="ru-RU" dirty="0" smtClean="0"/>
              <a:t>– применяют с целью выявления сходства и различий процессов, свойств и состояний объектов географической среды. </a:t>
            </a:r>
          </a:p>
          <a:p>
            <a:r>
              <a:rPr lang="ru-RU" i="1" dirty="0" smtClean="0"/>
              <a:t>Статистический метод</a:t>
            </a:r>
            <a:r>
              <a:rPr lang="ru-RU" dirty="0" smtClean="0"/>
              <a:t> – используют для количественной характеристики объектов и процессов (исследование климата, рост населения и др.)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0232" y="274638"/>
            <a:ext cx="6686568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Методы географической науки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85918" y="1600200"/>
            <a:ext cx="7143800" cy="5043510"/>
          </a:xfrm>
        </p:spPr>
        <p:txBody>
          <a:bodyPr>
            <a:normAutofit fontScale="92500" lnSpcReduction="20000"/>
          </a:bodyPr>
          <a:lstStyle/>
          <a:p>
            <a:r>
              <a:rPr lang="ru-RU" i="1" dirty="0" smtClean="0"/>
              <a:t>Исторический подход </a:t>
            </a:r>
            <a:r>
              <a:rPr lang="ru-RU" dirty="0" smtClean="0"/>
              <a:t>–для выявления изменений географических объектов во времени</a:t>
            </a:r>
          </a:p>
          <a:p>
            <a:r>
              <a:rPr lang="ru-RU" i="1" dirty="0" smtClean="0"/>
              <a:t>Метод моделирования </a:t>
            </a:r>
            <a:r>
              <a:rPr lang="ru-RU" dirty="0" smtClean="0"/>
              <a:t>-  построение и изучение моделей, на которых воспроизводятся географические процессы.</a:t>
            </a:r>
          </a:p>
          <a:p>
            <a:r>
              <a:rPr lang="ru-RU" i="1" dirty="0" smtClean="0"/>
              <a:t>Аэрокосмические методы </a:t>
            </a:r>
            <a:r>
              <a:rPr lang="ru-RU" dirty="0" smtClean="0"/>
              <a:t>– для составления и уточнения топографических карт, изменения состояния природной среды, предотвращение техногенных катастроф.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Другая 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A0000"/>
      </a:hlink>
      <a:folHlink>
        <a:srgbClr val="FAC08F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</TotalTime>
  <Words>388</Words>
  <PresentationFormat>Экран (4:3)</PresentationFormat>
  <Paragraphs>41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1_Тема Office</vt:lpstr>
      <vt:lpstr>Источники географических знаний</vt:lpstr>
      <vt:lpstr>Повторение </vt:lpstr>
      <vt:lpstr>Карта</vt:lpstr>
      <vt:lpstr>Слайд 4</vt:lpstr>
      <vt:lpstr>Слайд 5</vt:lpstr>
      <vt:lpstr>Слайд 6</vt:lpstr>
      <vt:lpstr>Методы географической науки</vt:lpstr>
      <vt:lpstr>Методы географической науки</vt:lpstr>
      <vt:lpstr>Методы географической науки</vt:lpstr>
      <vt:lpstr>Методы географической науки</vt:lpstr>
      <vt:lpstr>Практическая работа №1.  «Описание карт по плану» 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Источники географических знаний</dc:title>
  <cp:lastModifiedBy>Пользователь Windows</cp:lastModifiedBy>
  <cp:revision>8</cp:revision>
  <dcterms:modified xsi:type="dcterms:W3CDTF">2016-07-01T10:45:39Z</dcterms:modified>
</cp:coreProperties>
</file>