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2"/>
    <p:sldId id="261" r:id="rId3"/>
    <p:sldId id="259" r:id="rId4"/>
    <p:sldId id="267" r:id="rId5"/>
    <p:sldId id="266" r:id="rId6"/>
    <p:sldId id="265" r:id="rId7"/>
    <p:sldId id="263" r:id="rId8"/>
    <p:sldId id="268" r:id="rId9"/>
    <p:sldId id="269" r:id="rId10"/>
  </p:sldIdLst>
  <p:sldSz cx="9144000" cy="6858000" type="screen4x3"/>
  <p:notesSz cx="6858000" cy="9144000"/>
  <p:embeddedFontLst>
    <p:embeddedFont>
      <p:font typeface="SkazkaForSerge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E2824"/>
    <a:srgbClr val="F90B05"/>
    <a:srgbClr val="CC0066"/>
    <a:srgbClr val="A42320"/>
    <a:srgbClr val="C42A26"/>
    <a:srgbClr val="8D1E1B"/>
    <a:srgbClr val="820041"/>
    <a:srgbClr val="B05408"/>
    <a:srgbClr val="993300"/>
    <a:srgbClr val="74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44" autoAdjust="0"/>
    <p:restoredTop sz="94660"/>
  </p:normalViewPr>
  <p:slideViewPr>
    <p:cSldViewPr>
      <p:cViewPr>
        <p:scale>
          <a:sx n="90" d="100"/>
          <a:sy n="90" d="100"/>
        </p:scale>
        <p:origin x="32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_dlya_video_-_Zloj_Smeh_(iPlayer.fm).mp3" TargetMode="External"/><Relationship Id="rId1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i_-_Gudok_teplohoda_mp3davalka.com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10" Type="http://schemas.openxmlformats.org/officeDocument/2006/relationships/image" Target="../media/image18.gif"/><Relationship Id="rId4" Type="http://schemas.openxmlformats.org/officeDocument/2006/relationships/image" Target="../media/image12.gif"/><Relationship Id="rId9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gif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i_-_Gudok_teplohoda_mp3davalka.com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Neizvesten_-_Zvuk_zatochki_nozha_(iPlayer.fm).mp3" TargetMode="External"/><Relationship Id="rId13" Type="http://schemas.openxmlformats.org/officeDocument/2006/relationships/image" Target="../media/image25.gif"/><Relationship Id="rId18" Type="http://schemas.openxmlformats.org/officeDocument/2006/relationships/image" Target="../media/image30.jpeg"/><Relationship Id="rId26" Type="http://schemas.openxmlformats.org/officeDocument/2006/relationships/image" Target="../media/image38.png"/><Relationship Id="rId3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zvuki_udarov_-_zvuki_udarov_mp3davalka.com.mp3" TargetMode="External"/><Relationship Id="rId21" Type="http://schemas.openxmlformats.org/officeDocument/2006/relationships/image" Target="../media/image33.png"/><Relationship Id="rId7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Zvuk_-_Stuk_molotka_(iPlayer.fm).mp3" TargetMode="External"/><Relationship Id="rId12" Type="http://schemas.openxmlformats.org/officeDocument/2006/relationships/image" Target="../media/image19.gif"/><Relationship Id="rId17" Type="http://schemas.openxmlformats.org/officeDocument/2006/relationships/image" Target="../media/image29.jpeg"/><Relationship Id="rId25" Type="http://schemas.openxmlformats.org/officeDocument/2006/relationships/image" Target="../media/image37.png"/><Relationship Id="rId2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Zvuk_-_%2522Baraban%2522_mp3davalka.com.mp3" TargetMode="Externa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1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_Volshebstva_-_volshebstvo_mp3davalka.com.mp3" TargetMode="External"/><Relationship Id="rId6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zvuk_chasov_obrezanna_-_2_(xMusic.me).mp3" TargetMode="External"/><Relationship Id="rId11" Type="http://schemas.openxmlformats.org/officeDocument/2006/relationships/slideLayout" Target="../slideLayouts/slideLayout2.xml"/><Relationship Id="rId24" Type="http://schemas.openxmlformats.org/officeDocument/2006/relationships/image" Target="../media/image36.png"/><Relationship Id="rId5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kirpich.mp3" TargetMode="External"/><Relationship Id="rId15" Type="http://schemas.openxmlformats.org/officeDocument/2006/relationships/image" Target="../media/image27.jpeg"/><Relationship Id="rId23" Type="http://schemas.openxmlformats.org/officeDocument/2006/relationships/image" Target="../media/image35.png"/><Relationship Id="rId28" Type="http://schemas.openxmlformats.org/officeDocument/2006/relationships/image" Target="../media/image40.png"/><Relationship Id="rId10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_Volshebstva_-_volshebstvo_(iPlayer.fm).mp3" TargetMode="External"/><Relationship Id="rId19" Type="http://schemas.openxmlformats.org/officeDocument/2006/relationships/image" Target="../media/image31.jpeg"/><Relationship Id="rId4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Tigr_-_rychanie_mp3davalka.com.mp3" TargetMode="External"/><Relationship Id="rId9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&#1087;&#1088;&#1086;&#1092;&#1077;&#1089;&#1089;&#1080;&#1080;\zvuki_ulicy_-_3_(iPlayer.fm).mp3" TargetMode="External"/><Relationship Id="rId14" Type="http://schemas.openxmlformats.org/officeDocument/2006/relationships/image" Target="../media/image26.png"/><Relationship Id="rId22" Type="http://schemas.openxmlformats.org/officeDocument/2006/relationships/image" Target="../media/image34.png"/><Relationship Id="rId27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gif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gif"/><Relationship Id="rId12" Type="http://schemas.openxmlformats.org/officeDocument/2006/relationships/image" Target="../media/image5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59;&#1047;&#1048;&#1053;&#1067;\Downloads\zvuk_-_volshebstvo_(iPlayer.fm).mp3" TargetMode="External"/><Relationship Id="rId6" Type="http://schemas.openxmlformats.org/officeDocument/2006/relationships/image" Target="../media/image47.gif"/><Relationship Id="rId11" Type="http://schemas.openxmlformats.org/officeDocument/2006/relationships/image" Target="../media/image52.gif"/><Relationship Id="rId5" Type="http://schemas.openxmlformats.org/officeDocument/2006/relationships/image" Target="../media/image46.gif"/><Relationship Id="rId15" Type="http://schemas.openxmlformats.org/officeDocument/2006/relationships/image" Target="../media/image56.png"/><Relationship Id="rId10" Type="http://schemas.openxmlformats.org/officeDocument/2006/relationships/image" Target="../media/image51.jpeg"/><Relationship Id="rId4" Type="http://schemas.openxmlformats.org/officeDocument/2006/relationships/image" Target="../media/image45.gif"/><Relationship Id="rId9" Type="http://schemas.openxmlformats.org/officeDocument/2006/relationships/image" Target="../media/image50.gif"/><Relationship Id="rId14" Type="http://schemas.openxmlformats.org/officeDocument/2006/relationships/image" Target="../media/image5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59;&#1047;&#1048;&#1053;&#1067;\Desktop\&#1052;&#1091;&#1083;&#1100;&#1090;&#1080;&#1084;&#1077;&#1076;&#1080;&#1081;&#1085;&#1072;&#1103;%20&#1084;&#1086;&#1079;&#1072;&#1080;&#1082;&#1072;\&#1079;&#1074;&#1091;&#1082;&#1086;&#1074;&#1099;&#1077;%20&#1092;&#1072;&#1081;&#1083;&#1099;\Zvuki_-_Gudok_teplohoda_mp3davalka.com.mp3" TargetMode="Externa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548680"/>
            <a:ext cx="5929322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Дифференциация</a:t>
            </a:r>
            <a:b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</a:br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звуков </a:t>
            </a:r>
            <a:r>
              <a:rPr lang="en-US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[</a:t>
            </a:r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Ч</a:t>
            </a:r>
            <a:r>
              <a:rPr lang="en-US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]-[</a:t>
            </a:r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Щ</a:t>
            </a:r>
            <a:r>
              <a:rPr lang="en-US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]</a:t>
            </a:r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/>
            </a:r>
            <a:b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</a:br>
            <a:r>
              <a:rPr lang="ru-RU" sz="40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«На помощь Мальчику-с-пальчику»</a:t>
            </a:r>
            <a:endParaRPr lang="ru-RU" sz="40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293096"/>
            <a:ext cx="4320480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Ловыгина Оксана Юрьевна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Учитель-логопед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МБДОУ «Детский сад №14»</a:t>
            </a:r>
          </a:p>
          <a:p>
            <a:pPr>
              <a:spcBef>
                <a:spcPts val="0"/>
              </a:spcBef>
            </a:pPr>
            <a:r>
              <a:rPr lang="ru-RU" sz="2200" dirty="0" smtClean="0">
                <a:solidFill>
                  <a:schemeClr val="tx1"/>
                </a:solidFill>
                <a:latin typeface="SkazkaForSerge" pitchFamily="18" charset="0"/>
              </a:rPr>
              <a:t>Г. Шатуры</a:t>
            </a:r>
            <a:endParaRPr lang="ru-RU" sz="2200" dirty="0">
              <a:solidFill>
                <a:schemeClr val="tx1"/>
              </a:solidFill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sk_envelope.gi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928926" y="1600199"/>
            <a:ext cx="3856953" cy="4201111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385403"/>
            <a:ext cx="5137597" cy="6107332"/>
          </a:xfrm>
          <a:prstGeom prst="rect">
            <a:avLst/>
          </a:prstGeom>
        </p:spPr>
      </p:pic>
      <p:pic>
        <p:nvPicPr>
          <p:cNvPr id="6" name="Рисунок 5" descr="1354180489-0555442-www.nevsepic.com.ua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871589" y="2873364"/>
            <a:ext cx="1389736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barco-dos-desenhos-animados-8721447.jpg"/>
          <p:cNvPicPr>
            <a:picLocks noChangeAspect="1"/>
          </p:cNvPicPr>
          <p:nvPr/>
        </p:nvPicPr>
        <p:blipFill>
          <a:blip r:embed="rId7"/>
          <a:srcRect r="9885"/>
          <a:stretch>
            <a:fillRect/>
          </a:stretch>
        </p:blipFill>
        <p:spPr>
          <a:xfrm>
            <a:off x="1074526" y="188640"/>
            <a:ext cx="7215238" cy="6500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Zvuki_-_Gudok_teplohod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786050" y="6357958"/>
            <a:ext cx="304800" cy="304800"/>
          </a:xfrm>
          <a:prstGeom prst="rect">
            <a:avLst/>
          </a:prstGeom>
        </p:spPr>
      </p:pic>
      <p:pic>
        <p:nvPicPr>
          <p:cNvPr id="10" name="Zvuk_dlya_video_-_Zloj_Smeh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2071670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4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50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ontakt-anima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813642"/>
            <a:ext cx="5072098" cy="51580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ve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57166"/>
            <a:ext cx="3014846" cy="2719391"/>
          </a:xfrm>
          <a:prstGeom prst="rect">
            <a:avLst/>
          </a:prstGeom>
        </p:spPr>
      </p:pic>
      <p:pic>
        <p:nvPicPr>
          <p:cNvPr id="9" name="Рисунок 8" descr="turtle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71480"/>
            <a:ext cx="3000396" cy="1647522"/>
          </a:xfrm>
          <a:prstGeom prst="rect">
            <a:avLst/>
          </a:prstGeom>
        </p:spPr>
      </p:pic>
      <p:pic>
        <p:nvPicPr>
          <p:cNvPr id="8" name="Рисунок 7" descr="shchetka-dlya-odezhdy-utyug_2abac420fd28901_800x60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500042"/>
            <a:ext cx="3309944" cy="2297101"/>
          </a:xfrm>
          <a:prstGeom prst="rect">
            <a:avLst/>
          </a:prstGeom>
        </p:spPr>
      </p:pic>
      <p:pic>
        <p:nvPicPr>
          <p:cNvPr id="7" name="Рисунок 6" descr="tefal-bi7625_bb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285728"/>
            <a:ext cx="2286016" cy="2672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resour3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9256" y="560486"/>
            <a:ext cx="3071834" cy="2267123"/>
          </a:xfrm>
          <a:prstGeom prst="rect">
            <a:avLst/>
          </a:prstGeom>
        </p:spPr>
      </p:pic>
      <p:pic>
        <p:nvPicPr>
          <p:cNvPr id="4" name="Рисунок 3" descr="1388324081.jpg.gif"/>
          <p:cNvPicPr>
            <a:picLocks noChangeAspect="1"/>
          </p:cNvPicPr>
          <p:nvPr/>
        </p:nvPicPr>
        <p:blipFill>
          <a:blip r:embed="rId7"/>
          <a:srcRect l="5000" t="21500" r="5000" b="21500"/>
          <a:stretch>
            <a:fillRect/>
          </a:stretch>
        </p:blipFill>
        <p:spPr>
          <a:xfrm>
            <a:off x="5286380" y="654824"/>
            <a:ext cx="3000396" cy="1990739"/>
          </a:xfrm>
          <a:prstGeom prst="rect">
            <a:avLst/>
          </a:prstGeom>
        </p:spPr>
      </p:pic>
      <p:pic>
        <p:nvPicPr>
          <p:cNvPr id="5" name="Рисунок 4" descr="dubovaya_shhepa.gif"/>
          <p:cNvPicPr>
            <a:picLocks noChangeAspect="1"/>
          </p:cNvPicPr>
          <p:nvPr/>
        </p:nvPicPr>
        <p:blipFill>
          <a:blip r:embed="rId8"/>
          <a:srcRect l="1811" t="2471" r="4000" b="11027"/>
          <a:stretch>
            <a:fillRect/>
          </a:stretch>
        </p:blipFill>
        <p:spPr>
          <a:xfrm>
            <a:off x="5214942" y="478060"/>
            <a:ext cx="3357586" cy="23079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27724.500x600.gif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8" r="19960"/>
          <a:stretch>
            <a:fillRect/>
          </a:stretch>
        </p:blipFill>
        <p:spPr>
          <a:xfrm>
            <a:off x="1214414" y="571480"/>
            <a:ext cx="3429024" cy="6072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517b15bdd71e03cabff12eb9732a0561.jpg.gif"/>
          <p:cNvPicPr>
            <a:picLocks noChangeAspect="1"/>
          </p:cNvPicPr>
          <p:nvPr/>
        </p:nvPicPr>
        <p:blipFill>
          <a:blip r:embed="rId10"/>
          <a:srcRect l="7324" t="1953" r="9180"/>
          <a:stretch>
            <a:fillRect/>
          </a:stretch>
        </p:blipFill>
        <p:spPr>
          <a:xfrm>
            <a:off x="4714876" y="2857496"/>
            <a:ext cx="4071934" cy="3586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525 0.40648 L -0.43525 0.20185 C -0.43525 0.11018 -0.31268 -0.00255 -0.21233 -0.00255 L 0.01163 -0.00255 " pathEditMode="relative" rAng="0" ptsTypes="FfFF">
                                      <p:cBhvr>
                                        <p:cTn id="23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277 0.4155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069 0.4 L -0.45069 0.2 C -0.45069 0.11019 -0.32656 -2.96296E-6 -0.22552 -2.96296E-6 L 5.55556E-7 -2.96296E-6 " pathEditMode="relative" rAng="0" ptsTypes="FfFF">
                                      <p:cBhvr>
                                        <p:cTn id="43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063 0.41111 L -0.54063 0.20625 C -0.54063 0.11435 -0.41476 0.00162 -0.31181 0.00162 L -0.08212 0.00162 " pathEditMode="relative" rAng="0" ptsTypes="FfFF">
                                      <p:cBhvr>
                                        <p:cTn id="53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0.00087 0.4277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851 0.4331 L -0.45851 0.21644 C -0.45851 0.11922 -0.33229 -2.96296E-6 -0.22934 -2.96296E-6 L 5.55556E-7 -2.96296E-6 " pathEditMode="relative" rAng="0" ptsTypes="FfFF">
                                      <p:cBhvr>
                                        <p:cTn id="73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227 L -0.01111 0.4055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laboratorii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07133"/>
            <a:ext cx="8715436" cy="6536577"/>
          </a:xfrm>
          <a:prstGeom prst="rect">
            <a:avLst/>
          </a:prstGeom>
        </p:spPr>
      </p:pic>
      <p:pic>
        <p:nvPicPr>
          <p:cNvPr id="2" name="Рисунок 1" descr="barco-dos-desenhos-animados-872144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571604" y="428604"/>
            <a:ext cx="6715172" cy="6072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1428736"/>
            <a:ext cx="1590675" cy="20478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2" y="1071546"/>
            <a:ext cx="50006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*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071546"/>
            <a:ext cx="50006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1071546"/>
            <a:ext cx="50006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.</a:t>
            </a:r>
          </a:p>
        </p:txBody>
      </p:sp>
      <p:pic>
        <p:nvPicPr>
          <p:cNvPr id="9" name="Рисунок 8" descr="2_html_m5ee42d62.png"/>
          <p:cNvPicPr>
            <a:picLocks noChangeAspect="1"/>
          </p:cNvPicPr>
          <p:nvPr/>
        </p:nvPicPr>
        <p:blipFill>
          <a:blip r:embed="rId6" cstate="screen">
            <a:lum contrast="30000"/>
          </a:blip>
          <a:srcRect b="-3630"/>
          <a:stretch>
            <a:fillRect/>
          </a:stretch>
        </p:blipFill>
        <p:spPr>
          <a:xfrm>
            <a:off x="2786050" y="1071546"/>
            <a:ext cx="428628" cy="357190"/>
          </a:xfrm>
          <a:prstGeom prst="rect">
            <a:avLst/>
          </a:prstGeom>
        </p:spPr>
      </p:pic>
      <p:pic>
        <p:nvPicPr>
          <p:cNvPr id="11" name="Zvuki_-_Gudok_teplohod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428992" y="6215082"/>
            <a:ext cx="304800" cy="304800"/>
          </a:xfrm>
          <a:prstGeom prst="rect">
            <a:avLst/>
          </a:prstGeom>
        </p:spPr>
      </p:pic>
      <p:pic>
        <p:nvPicPr>
          <p:cNvPr id="15" name="Zvuki_-_Gudok_teplohod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714612" y="578645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7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507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laboratorii2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9789" y="110186"/>
            <a:ext cx="8711367" cy="6533526"/>
          </a:xfrm>
          <a:prstGeom prst="rect">
            <a:avLst/>
          </a:prstGeom>
        </p:spPr>
      </p:pic>
      <p:pic>
        <p:nvPicPr>
          <p:cNvPr id="4" name="Рисунок 3" descr="106320098_large_starles11.gif"/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6">
                <a:tint val="45000"/>
                <a:satMod val="400000"/>
              </a:schemeClr>
            </a:duotone>
            <a:lum bright="20000" contrast="40000"/>
          </a:blip>
          <a:stretch>
            <a:fillRect/>
          </a:stretch>
        </p:blipFill>
        <p:spPr>
          <a:xfrm>
            <a:off x="6500826" y="2714620"/>
            <a:ext cx="1847850" cy="3448050"/>
          </a:xfrm>
          <a:prstGeom prst="rect">
            <a:avLst/>
          </a:prstGeom>
        </p:spPr>
      </p:pic>
      <p:pic>
        <p:nvPicPr>
          <p:cNvPr id="5" name="Рисунок 4" descr="7afe3f2e0500f89be533a523cf598f55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53909" y="2857496"/>
            <a:ext cx="3573453" cy="3487691"/>
          </a:xfrm>
          <a:prstGeom prst="rect">
            <a:avLst/>
          </a:prstGeom>
        </p:spPr>
      </p:pic>
      <p:pic>
        <p:nvPicPr>
          <p:cNvPr id="8" name="Рисунок 7" descr="088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1285852" y="2857496"/>
            <a:ext cx="5212080" cy="3447288"/>
          </a:xfrm>
          <a:prstGeom prst="rect">
            <a:avLst/>
          </a:prstGeom>
        </p:spPr>
      </p:pic>
      <p:pic>
        <p:nvPicPr>
          <p:cNvPr id="12" name="Рисунок 11" descr="G_005_Ricostruire_Dalle_Fondamenta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960366"/>
            <a:ext cx="3786214" cy="32097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42" y="2714620"/>
            <a:ext cx="4945251" cy="35346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3500438"/>
            <a:ext cx="5080000" cy="2641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2428868"/>
            <a:ext cx="2831665" cy="37755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214546" y="2928934"/>
            <a:ext cx="4231252" cy="3237221"/>
          </a:xfrm>
          <a:prstGeom prst="rect">
            <a:avLst/>
          </a:prstGeom>
        </p:spPr>
      </p:pic>
      <p:pic>
        <p:nvPicPr>
          <p:cNvPr id="21" name="Zvuk_Volshebstva_-_volshebstvo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1"/>
          <a:stretch>
            <a:fillRect/>
          </a:stretch>
        </p:blipFill>
        <p:spPr>
          <a:xfrm>
            <a:off x="4929190" y="6000768"/>
            <a:ext cx="304800" cy="304800"/>
          </a:xfrm>
          <a:prstGeom prst="rect">
            <a:avLst/>
          </a:prstGeom>
        </p:spPr>
      </p:pic>
      <p:pic>
        <p:nvPicPr>
          <p:cNvPr id="22" name="Zvuk_-_%22Baraban%22_mp3davalka.co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2"/>
          <a:stretch>
            <a:fillRect/>
          </a:stretch>
        </p:blipFill>
        <p:spPr>
          <a:xfrm>
            <a:off x="4286248" y="5929330"/>
            <a:ext cx="304800" cy="304800"/>
          </a:xfrm>
          <a:prstGeom prst="rect">
            <a:avLst/>
          </a:prstGeom>
        </p:spPr>
      </p:pic>
      <p:pic>
        <p:nvPicPr>
          <p:cNvPr id="23" name="zvuki_udarov_-_zvuki_udarov_mp3davalka.com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2"/>
          <a:stretch>
            <a:fillRect/>
          </a:stretch>
        </p:blipFill>
        <p:spPr>
          <a:xfrm>
            <a:off x="3714744" y="6000768"/>
            <a:ext cx="304800" cy="304800"/>
          </a:xfrm>
          <a:prstGeom prst="rect">
            <a:avLst/>
          </a:prstGeom>
        </p:spPr>
      </p:pic>
      <p:pic>
        <p:nvPicPr>
          <p:cNvPr id="24" name="Tigr_-_rychanie_mp3davalka.com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3"/>
          <a:stretch>
            <a:fillRect/>
          </a:stretch>
        </p:blipFill>
        <p:spPr>
          <a:xfrm>
            <a:off x="3071802" y="6000768"/>
            <a:ext cx="304800" cy="304800"/>
          </a:xfrm>
          <a:prstGeom prst="rect">
            <a:avLst/>
          </a:prstGeom>
        </p:spPr>
      </p:pic>
      <p:pic>
        <p:nvPicPr>
          <p:cNvPr id="25" name="kirpich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4"/>
          <a:stretch>
            <a:fillRect/>
          </a:stretch>
        </p:blipFill>
        <p:spPr>
          <a:xfrm>
            <a:off x="2643174" y="5929330"/>
            <a:ext cx="304800" cy="304800"/>
          </a:xfrm>
          <a:prstGeom prst="rect">
            <a:avLst/>
          </a:prstGeom>
        </p:spPr>
      </p:pic>
      <p:pic>
        <p:nvPicPr>
          <p:cNvPr id="26" name="zvuk_chasov_obrezanna_-_2_(xMusic.me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5"/>
          <a:stretch>
            <a:fillRect/>
          </a:stretch>
        </p:blipFill>
        <p:spPr>
          <a:xfrm>
            <a:off x="2357422" y="5929330"/>
            <a:ext cx="304800" cy="304800"/>
          </a:xfrm>
          <a:prstGeom prst="rect">
            <a:avLst/>
          </a:prstGeom>
        </p:spPr>
      </p:pic>
      <p:pic>
        <p:nvPicPr>
          <p:cNvPr id="27" name="Zvuk_-_Stuk_molotka_(iPlayer.fm)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6"/>
          <a:stretch>
            <a:fillRect/>
          </a:stretch>
        </p:blipFill>
        <p:spPr>
          <a:xfrm>
            <a:off x="2500298" y="6429396"/>
            <a:ext cx="304800" cy="304800"/>
          </a:xfrm>
          <a:prstGeom prst="rect">
            <a:avLst/>
          </a:prstGeom>
        </p:spPr>
      </p:pic>
      <p:pic>
        <p:nvPicPr>
          <p:cNvPr id="28" name="Neizvesten_-_Zvuk_zatochki_nozha_(iPlayer.fm)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2"/>
          <a:stretch>
            <a:fillRect/>
          </a:stretch>
        </p:blipFill>
        <p:spPr>
          <a:xfrm>
            <a:off x="3071802" y="6553200"/>
            <a:ext cx="304800" cy="304800"/>
          </a:xfrm>
          <a:prstGeom prst="rect">
            <a:avLst/>
          </a:prstGeom>
        </p:spPr>
      </p:pic>
      <p:pic>
        <p:nvPicPr>
          <p:cNvPr id="29" name="zvuki_ulicy_-_3_(iPlayer.fm)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27"/>
          <a:stretch>
            <a:fillRect/>
          </a:stretch>
        </p:blipFill>
        <p:spPr>
          <a:xfrm>
            <a:off x="3571868" y="6357958"/>
            <a:ext cx="304800" cy="304800"/>
          </a:xfrm>
          <a:prstGeom prst="rect">
            <a:avLst/>
          </a:prstGeom>
        </p:spPr>
      </p:pic>
      <p:pic>
        <p:nvPicPr>
          <p:cNvPr id="30" name="Zvuk_Volshebstva_-_volshebstvo_(iPlayer.fm)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28"/>
          <a:stretch>
            <a:fillRect/>
          </a:stretch>
        </p:blipFill>
        <p:spPr>
          <a:xfrm>
            <a:off x="4357686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37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55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6947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5215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7192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649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14799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9827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8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0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showWhenStopped="0">
                <p:cTn id="1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showWhenStopped="0">
                <p:cTn id="1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1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showWhenStopped="0">
                <p:cTn id="1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showWhenStopped="0">
                <p:cTn id="1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showWhenStopped="0">
                <p:cTn id="1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undraw-toothbrush-and-paste-ganson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857232"/>
            <a:ext cx="2811878" cy="1357322"/>
          </a:xfrm>
          <a:prstGeom prst="rect">
            <a:avLst/>
          </a:prstGeom>
        </p:spPr>
      </p:pic>
      <p:pic>
        <p:nvPicPr>
          <p:cNvPr id="3" name="Рисунок 2" descr="aaa0000187186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1857364"/>
            <a:ext cx="2680728" cy="1957693"/>
          </a:xfrm>
          <a:prstGeom prst="rect">
            <a:avLst/>
          </a:prstGeom>
        </p:spPr>
      </p:pic>
      <p:pic>
        <p:nvPicPr>
          <p:cNvPr id="4" name="Рисунок 3" descr="щетка для одежды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3786190"/>
            <a:ext cx="3076575" cy="204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247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357166"/>
            <a:ext cx="8715436" cy="5715040"/>
          </a:xfrm>
          <a:prstGeom prst="rect">
            <a:avLst/>
          </a:prstGeom>
        </p:spPr>
      </p:pic>
      <p:pic>
        <p:nvPicPr>
          <p:cNvPr id="6" name="Рисунок 5" descr="7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991" y="2857496"/>
            <a:ext cx="2476509" cy="928691"/>
          </a:xfrm>
          <a:prstGeom prst="rect">
            <a:avLst/>
          </a:prstGeom>
        </p:spPr>
      </p:pic>
      <p:pic>
        <p:nvPicPr>
          <p:cNvPr id="7" name="Рисунок 6" descr="NoseAA.gif"/>
          <p:cNvPicPr>
            <a:picLocks noChangeAspect="1"/>
          </p:cNvPicPr>
          <p:nvPr/>
        </p:nvPicPr>
        <p:blipFill>
          <a:blip r:embed="rId5"/>
          <a:srcRect l="22521" r="17672"/>
          <a:stretch>
            <a:fillRect/>
          </a:stretch>
        </p:blipFill>
        <p:spPr>
          <a:xfrm>
            <a:off x="3571868" y="2714620"/>
            <a:ext cx="1500198" cy="1205556"/>
          </a:xfrm>
          <a:prstGeom prst="rect">
            <a:avLst/>
          </a:prstGeom>
        </p:spPr>
      </p:pic>
      <p:pic>
        <p:nvPicPr>
          <p:cNvPr id="8" name="Рисунок 7" descr="lips_FI1-300x240.gif"/>
          <p:cNvPicPr>
            <a:picLocks noChangeAspect="1"/>
          </p:cNvPicPr>
          <p:nvPr/>
        </p:nvPicPr>
        <p:blipFill>
          <a:blip r:embed="rId6"/>
          <a:srcRect l="17500" b="12500"/>
          <a:stretch>
            <a:fillRect/>
          </a:stretch>
        </p:blipFill>
        <p:spPr>
          <a:xfrm>
            <a:off x="3500430" y="2786058"/>
            <a:ext cx="1390480" cy="1179801"/>
          </a:xfrm>
          <a:prstGeom prst="rect">
            <a:avLst/>
          </a:prstGeom>
        </p:spPr>
      </p:pic>
      <p:pic>
        <p:nvPicPr>
          <p:cNvPr id="9" name="Рисунок 8" descr="00412313425.gif"/>
          <p:cNvPicPr>
            <a:picLocks noChangeAspect="1"/>
          </p:cNvPicPr>
          <p:nvPr/>
        </p:nvPicPr>
        <p:blipFill>
          <a:blip r:embed="rId7"/>
          <a:srcRect l="25294" r="12941"/>
          <a:stretch>
            <a:fillRect/>
          </a:stretch>
        </p:blipFill>
        <p:spPr>
          <a:xfrm>
            <a:off x="3714744" y="2714620"/>
            <a:ext cx="1643074" cy="1251857"/>
          </a:xfrm>
          <a:prstGeom prst="rect">
            <a:avLst/>
          </a:prstGeom>
        </p:spPr>
      </p:pic>
      <p:pic>
        <p:nvPicPr>
          <p:cNvPr id="10" name="Рисунок 9" descr="pes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6182" y="2714620"/>
            <a:ext cx="1238252" cy="1355886"/>
          </a:xfrm>
          <a:prstGeom prst="rect">
            <a:avLst/>
          </a:prstGeom>
        </p:spPr>
      </p:pic>
      <p:pic>
        <p:nvPicPr>
          <p:cNvPr id="11" name="Рисунок 10" descr="3404663-Odezhda-v-internete-–-bystro,-vygodno-i-prosto!-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0500" y="2857500"/>
            <a:ext cx="1143000" cy="1143000"/>
          </a:xfrm>
          <a:prstGeom prst="rect">
            <a:avLst/>
          </a:prstGeom>
        </p:spPr>
      </p:pic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00496" y="2500306"/>
            <a:ext cx="1666879" cy="1666879"/>
          </a:xfrm>
          <a:prstGeom prst="rect">
            <a:avLst/>
          </a:prstGeom>
        </p:spPr>
      </p:pic>
      <p:pic>
        <p:nvPicPr>
          <p:cNvPr id="13" name="Рисунок 12" descr="18725thumb.gif"/>
          <p:cNvPicPr>
            <a:picLocks noChangeAspect="1"/>
          </p:cNvPicPr>
          <p:nvPr/>
        </p:nvPicPr>
        <p:blipFill>
          <a:blip r:embed="rId11"/>
          <a:srcRect l="4166" t="16667" r="4167" b="12500"/>
          <a:stretch>
            <a:fillRect/>
          </a:stretch>
        </p:blipFill>
        <p:spPr>
          <a:xfrm>
            <a:off x="4071934" y="2571744"/>
            <a:ext cx="1756534" cy="1357322"/>
          </a:xfrm>
          <a:prstGeom prst="rect">
            <a:avLst/>
          </a:prstGeom>
        </p:spPr>
      </p:pic>
      <p:pic>
        <p:nvPicPr>
          <p:cNvPr id="14" name="Рисунок 13" descr="_________________4dd13b5565959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844" y="165918"/>
            <a:ext cx="8858312" cy="6692081"/>
          </a:xfrm>
          <a:prstGeom prst="rect">
            <a:avLst/>
          </a:prstGeom>
        </p:spPr>
      </p:pic>
      <p:pic>
        <p:nvPicPr>
          <p:cNvPr id="15" name="Рисунок 14" descr="mini_114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4000504"/>
            <a:ext cx="3071802" cy="1866077"/>
          </a:xfrm>
          <a:prstGeom prst="rect">
            <a:avLst/>
          </a:prstGeom>
        </p:spPr>
      </p:pic>
      <p:pic>
        <p:nvPicPr>
          <p:cNvPr id="16" name="Рисунок 15" descr="mini_114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3786190"/>
            <a:ext cx="3071802" cy="1866077"/>
          </a:xfrm>
          <a:prstGeom prst="rect">
            <a:avLst/>
          </a:prstGeom>
        </p:spPr>
      </p:pic>
      <p:pic>
        <p:nvPicPr>
          <p:cNvPr id="17" name="Рисунок 16" descr="mini_114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3500438"/>
            <a:ext cx="3071802" cy="1866077"/>
          </a:xfrm>
          <a:prstGeom prst="rect">
            <a:avLst/>
          </a:prstGeom>
        </p:spPr>
      </p:pic>
      <p:pic>
        <p:nvPicPr>
          <p:cNvPr id="18" name="Рисунок 17" descr="9369884abab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0889" y="428605"/>
            <a:ext cx="8043077" cy="6076992"/>
          </a:xfrm>
          <a:prstGeom prst="rect">
            <a:avLst/>
          </a:prstGeom>
        </p:spPr>
      </p:pic>
      <p:pic>
        <p:nvPicPr>
          <p:cNvPr id="19" name="zvuk_-_volshebstv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9" dur="1452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rco-dos-desenhos-animados-8721447.jpg"/>
          <p:cNvPicPr>
            <a:picLocks noChangeAspect="1"/>
          </p:cNvPicPr>
          <p:nvPr/>
        </p:nvPicPr>
        <p:blipFill>
          <a:blip r:embed="rId3"/>
          <a:srcRect r="7370"/>
          <a:stretch>
            <a:fillRect/>
          </a:stretch>
        </p:blipFill>
        <p:spPr>
          <a:xfrm>
            <a:off x="857224" y="240811"/>
            <a:ext cx="7358114" cy="6617189"/>
          </a:xfrm>
          <a:prstGeom prst="rect">
            <a:avLst/>
          </a:prstGeom>
        </p:spPr>
      </p:pic>
      <p:pic>
        <p:nvPicPr>
          <p:cNvPr id="5" name="Zvuki_-_Gudok_teplohod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214546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50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17</Words>
  <Application>Microsoft Office PowerPoint</Application>
  <PresentationFormat>Экран (4:3)</PresentationFormat>
  <Paragraphs>7</Paragraphs>
  <Slides>9</Slides>
  <Notes>0</Notes>
  <HiddenSlides>0</HiddenSlides>
  <MMClips>16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SkazkaForSerge</vt:lpstr>
      <vt:lpstr>Times New Roman</vt:lpstr>
      <vt:lpstr>Тема Office</vt:lpstr>
      <vt:lpstr>Дифференциация звуков [Ч]-[Щ] «На помощь Мальчику-с-пальчику»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КУЗИНЫ</cp:lastModifiedBy>
  <cp:revision>155</cp:revision>
  <dcterms:created xsi:type="dcterms:W3CDTF">2015-04-19T15:51:03Z</dcterms:created>
  <dcterms:modified xsi:type="dcterms:W3CDTF">2016-11-26T19:42:53Z</dcterms:modified>
</cp:coreProperties>
</file>