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9" r:id="rId2"/>
    <p:sldId id="261" r:id="rId3"/>
    <p:sldId id="262" r:id="rId4"/>
    <p:sldId id="276" r:id="rId5"/>
    <p:sldId id="263" r:id="rId6"/>
    <p:sldId id="266" r:id="rId7"/>
    <p:sldId id="267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CC0099"/>
    <a:srgbClr val="008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529D3-DFEE-4674-80FA-B8248B9DBF66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78184-0E6B-4AFC-B39A-47EC266817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107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09C4AAD-0CE9-4F90-84C2-CFE65980163A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84E4340-5EC2-4274-B0E2-09D8B51D8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C4AAD-0CE9-4F90-84C2-CFE65980163A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E4340-5EC2-4274-B0E2-09D8B51D8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C4AAD-0CE9-4F90-84C2-CFE65980163A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E4340-5EC2-4274-B0E2-09D8B51D8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09C4AAD-0CE9-4F90-84C2-CFE65980163A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84E4340-5EC2-4274-B0E2-09D8B51D84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09C4AAD-0CE9-4F90-84C2-CFE65980163A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84E4340-5EC2-4274-B0E2-09D8B51D8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C4AAD-0CE9-4F90-84C2-CFE65980163A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E4340-5EC2-4274-B0E2-09D8B51D84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C4AAD-0CE9-4F90-84C2-CFE65980163A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E4340-5EC2-4274-B0E2-09D8B51D84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09C4AAD-0CE9-4F90-84C2-CFE65980163A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84E4340-5EC2-4274-B0E2-09D8B51D84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C4AAD-0CE9-4F90-84C2-CFE65980163A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E4340-5EC2-4274-B0E2-09D8B51D8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09C4AAD-0CE9-4F90-84C2-CFE65980163A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84E4340-5EC2-4274-B0E2-09D8B51D84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09C4AAD-0CE9-4F90-84C2-CFE65980163A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84E4340-5EC2-4274-B0E2-09D8B51D84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09C4AAD-0CE9-4F90-84C2-CFE65980163A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84E4340-5EC2-4274-B0E2-09D8B51D8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ха\Desktop\1299494748_0lik.ru_det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655" y="0"/>
            <a:ext cx="91796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548680"/>
            <a:ext cx="5112568" cy="4752528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«</a:t>
            </a:r>
            <a: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Все сказку про </a:t>
            </a:r>
            <a:r>
              <a:rPr lang="ru-RU" sz="2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Красную </a:t>
            </a:r>
            <a: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шапочку знают,</a:t>
            </a:r>
            <a:b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Но только вот здесь заковырка какая:</a:t>
            </a:r>
            <a:b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Бабушка в волчьем сидела желудке!</a:t>
            </a:r>
            <a:b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Скажу вам, что это лишь милая шутка</a:t>
            </a:r>
            <a:r>
              <a:rPr lang="ru-RU" sz="2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Желудок размером не очень велик,</a:t>
            </a:r>
            <a:b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И бабушек прятать он не привык,</a:t>
            </a:r>
            <a:b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У человека и зверя любого</a:t>
            </a:r>
            <a:b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Служит желудок совсем для другого</a:t>
            </a:r>
            <a:r>
              <a:rPr lang="ru-RU" sz="2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Соком желудочным пищу польёт,</a:t>
            </a:r>
            <a:b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Побудет чуть-чуть она здесь — и вперёд.</a:t>
            </a:r>
            <a:b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Конфета, ватрушка или печенье</a:t>
            </a:r>
            <a:b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2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Дальше отправятся без промедленья!»</a:t>
            </a:r>
            <a:r>
              <a:rPr lang="ru-RU" sz="2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200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                             </a:t>
            </a:r>
            <a:r>
              <a:rPr lang="ru-RU" sz="1200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                                             </a:t>
            </a:r>
            <a:r>
              <a:rPr lang="ru-RU" sz="1200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(Н. </a:t>
            </a:r>
            <a:r>
              <a:rPr lang="ru-RU" sz="1200" i="1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Кнушевицкая</a:t>
            </a:r>
            <a:r>
              <a:rPr lang="ru-RU" sz="1200" i="1" dirty="0">
                <a:solidFill>
                  <a:schemeClr val="tx1"/>
                </a:solidFill>
              </a:rPr>
              <a:t>)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Антоха\Desktop\07499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60" y="17760"/>
            <a:ext cx="9131336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Антоха\Desktop\5-300x269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04663"/>
            <a:ext cx="4440718" cy="584004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01352" y="1720398"/>
            <a:ext cx="4724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Дальше пищу ждет кишечник </a:t>
            </a:r>
            <a:b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Очень длинный, как змея. </a:t>
            </a:r>
            <a:b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Как заботливый хозяин, </a:t>
            </a:r>
            <a:b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Обработку он ведет.                                               </a:t>
            </a:r>
            <a:b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Белки, жиры, углеводы </a:t>
            </a:r>
            <a:b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Организму выдает, </a:t>
            </a:r>
            <a:b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Витамины производит, </a:t>
            </a:r>
            <a:b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Чтоб всегда </a:t>
            </a:r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здоровым был, </a:t>
            </a: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А ненужные отходы </a:t>
            </a:r>
            <a:b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Удаляет без труда. </a:t>
            </a:r>
            <a:endParaRPr lang="ru-RU" sz="2400" dirty="0">
              <a:ln>
                <a:solidFill>
                  <a:srgbClr val="00B050"/>
                </a:solidFill>
              </a:ln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38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Антоха\Desktop\07499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60" y="17760"/>
            <a:ext cx="9131336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ln>
                  <a:solidFill>
                    <a:srgbClr val="333399"/>
                  </a:solidFill>
                </a:ln>
                <a:solidFill>
                  <a:srgbClr val="CC0099"/>
                </a:solidFill>
              </a:rPr>
              <a:t>Вот такие превращенья </a:t>
            </a:r>
            <a:br>
              <a:rPr lang="ru-RU" b="1" i="1" dirty="0">
                <a:ln>
                  <a:solidFill>
                    <a:srgbClr val="333399"/>
                  </a:solidFill>
                </a:ln>
                <a:solidFill>
                  <a:srgbClr val="CC0099"/>
                </a:solidFill>
              </a:rPr>
            </a:br>
            <a:r>
              <a:rPr lang="ru-RU" b="1" i="1" dirty="0">
                <a:ln>
                  <a:solidFill>
                    <a:srgbClr val="333399"/>
                  </a:solidFill>
                </a:ln>
                <a:solidFill>
                  <a:srgbClr val="CC0099"/>
                </a:solidFill>
              </a:rPr>
              <a:t>Происходят с пирожком, </a:t>
            </a:r>
            <a:br>
              <a:rPr lang="ru-RU" b="1" i="1" dirty="0">
                <a:ln>
                  <a:solidFill>
                    <a:srgbClr val="333399"/>
                  </a:solidFill>
                </a:ln>
                <a:solidFill>
                  <a:srgbClr val="CC0099"/>
                </a:solidFill>
              </a:rPr>
            </a:br>
            <a:r>
              <a:rPr lang="ru-RU" b="1" i="1" dirty="0">
                <a:ln>
                  <a:solidFill>
                    <a:srgbClr val="333399"/>
                  </a:solidFill>
                </a:ln>
                <a:solidFill>
                  <a:srgbClr val="CC0099"/>
                </a:solidFill>
              </a:rPr>
              <a:t>И котлетой, и сосиской, </a:t>
            </a:r>
            <a:br>
              <a:rPr lang="ru-RU" b="1" i="1" dirty="0">
                <a:ln>
                  <a:solidFill>
                    <a:srgbClr val="333399"/>
                  </a:solidFill>
                </a:ln>
                <a:solidFill>
                  <a:srgbClr val="CC0099"/>
                </a:solidFill>
              </a:rPr>
            </a:br>
            <a:r>
              <a:rPr lang="ru-RU" b="1" i="1" dirty="0">
                <a:ln>
                  <a:solidFill>
                    <a:srgbClr val="333399"/>
                  </a:solidFill>
                </a:ln>
                <a:solidFill>
                  <a:srgbClr val="CC0099"/>
                </a:solidFill>
              </a:rPr>
              <a:t>И конфет большим мешком</a:t>
            </a:r>
            <a:r>
              <a:rPr lang="ru-RU" b="1" i="1" dirty="0"/>
              <a:t>.</a:t>
            </a:r>
            <a:endParaRPr lang="ru-RU" dirty="0"/>
          </a:p>
        </p:txBody>
      </p:sp>
      <p:pic>
        <p:nvPicPr>
          <p:cNvPr id="5" name="Рисунок 4" descr="C:\Users\Антоха\Desktop\images (1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78" y="596984"/>
            <a:ext cx="2327746" cy="1967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Антоха\Desktop\3557_3_s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12373" y="425012"/>
            <a:ext cx="2099719" cy="2180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Антоха\Desktop\1037315.jpe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933915" y="4221088"/>
            <a:ext cx="2647390" cy="1981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Антоха\Desktop\1695530_62295-640x48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46845" y="4221088"/>
            <a:ext cx="2615778" cy="1981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355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Антоха\Desktop\07499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60" y="17760"/>
            <a:ext cx="9131336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Антоха\Desktop\человек\Без названия (1)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1" t="5093" r="8369"/>
          <a:stretch/>
        </p:blipFill>
        <p:spPr bwMode="auto">
          <a:xfrm>
            <a:off x="251520" y="296653"/>
            <a:ext cx="3312368" cy="29883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Антоха\Desktop\человек\Без названия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96653"/>
            <a:ext cx="3184457" cy="2844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Антоха\Desktop\images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9375" r="89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07750"/>
            <a:ext cx="1903834" cy="180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нтоха\Desktop\человек\images (9)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6" r="5491"/>
          <a:stretch/>
        </p:blipFill>
        <p:spPr bwMode="auto">
          <a:xfrm>
            <a:off x="2987824" y="3451522"/>
            <a:ext cx="3415700" cy="287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93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Антоха\Desktop\07499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4" y="-18206"/>
            <a:ext cx="9131336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Антоха\Desktop\Untitled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428787"/>
            <a:ext cx="3312368" cy="3251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нтоха\Desktop\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12" y="400602"/>
            <a:ext cx="4438620" cy="306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Антоха\Desktop\images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9375" r="89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0" y="3717032"/>
            <a:ext cx="3263784" cy="2646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49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Антоха\Desktop\07499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4" y="-9525"/>
            <a:ext cx="9131336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6408712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может случиться если желудок переполниться?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Я думаю, ты, без сомнения, знаешь,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пользу приносит не все, что съедаешь.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Запомни и всем объясни очень ясно: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Желудок нельзя обижать понапрасну.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Холодная пища ему не нужна,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очень горячая тоже вредна.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 сладостей разных и чипсов, и «колы»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Желудок боится, как попа уколов.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Большими кусками не стоит глотать,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 тщательно надо ему прожевать.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помни – желудок у тех не болел,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Кто с детства его понимал и жалел!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                          </a:t>
            </a:r>
            <a:r>
              <a:rPr lang="ru-RU" sz="2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К.Луцис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solidFill>
                  <a:srgbClr val="002060"/>
                </a:solidFill>
              </a:rPr>
              <a:t> </a:t>
            </a:r>
          </a:p>
        </p:txBody>
      </p:sp>
      <p:pic>
        <p:nvPicPr>
          <p:cNvPr id="5" name="Picture 2" descr="C:\Users\Антоха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9375" r="89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67556" y="3068960"/>
            <a:ext cx="3576444" cy="304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74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оут\Desktop\таня\_2__детские__50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08" y="-320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75855" y="1052736"/>
            <a:ext cx="525658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n w="11430"/>
                <a:solidFill>
                  <a:srgbClr val="3333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</a:t>
            </a:r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Зачем       </a:t>
            </a:r>
            <a:endParaRPr lang="ru-RU" sz="5400" b="1" dirty="0" smtClean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человеку желудок?</a:t>
            </a:r>
            <a:endParaRPr lang="ru-RU" sz="54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528392" cy="3730426"/>
          </a:xfrm>
        </p:spPr>
        <p:txBody>
          <a:bodyPr>
            <a:normAutofit/>
          </a:bodyPr>
          <a:lstStyle/>
          <a:p>
            <a:pPr algn="ctr"/>
            <a:endParaRPr lang="ru-RU" sz="4400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Антоха\Desktop\07499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4" y="0"/>
            <a:ext cx="9131336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Антоха\Desktop\человек\images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4268" r="9573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84" y="332656"/>
            <a:ext cx="4613448" cy="586350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095015" y="476672"/>
            <a:ext cx="47461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        </a:t>
            </a:r>
            <a:r>
              <a:rPr lang="ru-RU" sz="32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Внутри </a:t>
            </a:r>
            <a: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у нас </a:t>
            </a:r>
            <a:r>
              <a:rPr lang="ru-RU" sz="32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  спрятана </a:t>
            </a:r>
            <a: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целая </a:t>
            </a:r>
            <a:r>
              <a:rPr lang="ru-RU" sz="32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передвижная </a:t>
            </a:r>
            <a: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кухня. </a:t>
            </a:r>
            <a:r>
              <a:rPr lang="ru-RU" sz="32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Эта </a:t>
            </a:r>
            <a: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кухня – желудок. </a:t>
            </a:r>
          </a:p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190231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8" name="Picture 2" descr="C:\Users\Антоха\Desktop\images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9375" r="89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44208" y="3773289"/>
            <a:ext cx="2550804" cy="242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Антоха\Desktop\07499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36" y="-9525"/>
            <a:ext cx="9131336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Антоха\Desktop\человек\images (5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6726"/>
            <a:ext cx="3096344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Антоха\Desktop\1401266_83561-640x48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835848" y="316726"/>
            <a:ext cx="2880320" cy="2881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Антоха\Desktop\человек\images (4)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601" y="3367570"/>
            <a:ext cx="2880320" cy="2849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62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74638"/>
            <a:ext cx="3496816" cy="2218258"/>
          </a:xfrm>
        </p:spPr>
        <p:txBody>
          <a:bodyPr/>
          <a:lstStyle/>
          <a:p>
            <a:endParaRPr lang="ru-RU" dirty="0">
              <a:ln>
                <a:solidFill>
                  <a:srgbClr val="333399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" name="Picture 2" descr="C:\Users\Антоха\Desktop\07499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36" y="-9525"/>
            <a:ext cx="9131336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42467" y="236221"/>
            <a:ext cx="6264696" cy="283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Пищу в рот ты положил,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Пожевал и проглотил. 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 куда она пропала?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Может быть в живот попала?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C:\Users\Антоха\Desktop\syp-na-zhivotike-foto.jp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7377" r="885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67765"/>
            <a:ext cx="3222415" cy="3142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Антоха\Desktop\images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9375" r="89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48375" y="3865736"/>
            <a:ext cx="2280224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нтоха\Desktop\Без названия (1)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2" t="6252" r="17069"/>
          <a:stretch/>
        </p:blipFill>
        <p:spPr bwMode="auto">
          <a:xfrm>
            <a:off x="6048375" y="583526"/>
            <a:ext cx="2655599" cy="212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нтоха\Desktop\07499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36" y="-9525"/>
            <a:ext cx="9131336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83360" y="988902"/>
            <a:ext cx="5760640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400" b="1" i="1" spc="150" dirty="0">
                <a:ln w="1143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400" b="1" i="1" spc="150" dirty="0">
                <a:ln w="1143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i="1" spc="150" dirty="0">
                <a:ln w="1143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Или в ноги провалилась? </a:t>
            </a:r>
            <a:br>
              <a:rPr lang="ru-RU" sz="2400" b="1" i="1" spc="150" dirty="0">
                <a:ln w="1143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i="1" spc="150" dirty="0">
                <a:ln w="1143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Или даже испарилась? </a:t>
            </a:r>
            <a:br>
              <a:rPr lang="ru-RU" sz="2400" b="1" i="1" spc="150" dirty="0">
                <a:ln w="1143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i="1" spc="150" dirty="0">
                <a:ln w="1143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Если б </a:t>
            </a:r>
            <a:r>
              <a:rPr lang="ru-RU" sz="2400" b="1" i="1" dirty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было</a:t>
            </a:r>
            <a:r>
              <a:rPr lang="ru-RU" sz="2400" b="1" i="1" spc="150" dirty="0">
                <a:ln w="1143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все так просто! </a:t>
            </a:r>
            <a:br>
              <a:rPr lang="ru-RU" sz="2400" b="1" i="1" spc="150" dirty="0">
                <a:ln w="1143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i="1" spc="150" dirty="0">
                <a:ln w="1143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Так и быть, тебе, дружок, </a:t>
            </a:r>
            <a:br>
              <a:rPr lang="ru-RU" sz="2400" b="1" i="1" spc="150" dirty="0">
                <a:ln w="1143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i="1" spc="150" dirty="0">
                <a:ln w="1143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Расскажу сейчас подробно </a:t>
            </a:r>
            <a:endParaRPr lang="ru-RU" sz="2400" b="1" spc="150" dirty="0">
              <a:ln w="11430">
                <a:solidFill>
                  <a:srgbClr val="7030A0"/>
                </a:solidFill>
              </a:ln>
              <a:solidFill>
                <a:srgbClr val="7030A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Антоха\Desktop\человек\Без названия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04444"/>
            <a:ext cx="2852988" cy="543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Антоха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375" r="89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12160" y="3424237"/>
            <a:ext cx="2982852" cy="283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Антоха\Desktop\07499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36" y="-9525"/>
            <a:ext cx="9131336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05294" y="2731739"/>
            <a:ext cx="62142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Куда делся пирожок, </a:t>
            </a:r>
            <a:br>
              <a:rPr lang="ru-RU" sz="2800" b="1" i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i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 котлета, и сосиска, </a:t>
            </a:r>
            <a:br>
              <a:rPr lang="ru-RU" sz="2800" b="1" i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i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 конфет большой мешок</a:t>
            </a:r>
            <a:r>
              <a:rPr lang="ru-RU" sz="2800" b="1" i="1" dirty="0">
                <a:latin typeface="Arial" pitchFamily="34" charset="0"/>
                <a:cs typeface="Arial" pitchFamily="34" charset="0"/>
              </a:rPr>
              <a:t>.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Антоха\Desktop\1695530_62295-640x48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46845" y="4221088"/>
            <a:ext cx="2615778" cy="1981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Антоха\Desktop\images (1)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78" y="596984"/>
            <a:ext cx="2327746" cy="1967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Антоха\Desktop\3557_3_s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12373" y="425012"/>
            <a:ext cx="2099719" cy="2180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Антоха\Desktop\1037315.jpe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933915" y="4221088"/>
            <a:ext cx="2647390" cy="1981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217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Антоха\Desktop\07499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7" y="-9525"/>
            <a:ext cx="9131336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Рисунок 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53"/>
          <a:stretch/>
        </p:blipFill>
        <p:spPr bwMode="auto">
          <a:xfrm>
            <a:off x="512898" y="381000"/>
            <a:ext cx="3040604" cy="261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Рисунок 16" descr="Описание: C:\Users\Антоха\Desktop\povrezhdenie-pishevod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22"/>
          <a:stretch/>
        </p:blipFill>
        <p:spPr bwMode="auto">
          <a:xfrm>
            <a:off x="5941807" y="609600"/>
            <a:ext cx="2611674" cy="3537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Рисунок 18" descr="Описание: C:\Users\Антоха\Desktop\syp-na-zhivotike-fot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36"/>
          <a:stretch/>
        </p:blipFill>
        <p:spPr bwMode="auto">
          <a:xfrm>
            <a:off x="6084168" y="4397483"/>
            <a:ext cx="2534630" cy="1888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8738" y="340949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  <a:t>А теперь начнем сначала… </a:t>
            </a:r>
            <a:br>
              <a:rPr lang="ru-RU" sz="2400" b="1" i="1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  <a:t>Пищу в рот ты положил,</a:t>
            </a:r>
            <a:r>
              <a:rPr lang="ru-RU" sz="2400" b="1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400" b="1" i="1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  <a:t>Пожевал и проглотил. </a:t>
            </a:r>
            <a:br>
              <a:rPr lang="ru-RU" sz="2400" b="1" i="1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  <a:t>И по длинному тоннелю                    </a:t>
            </a:r>
            <a:br>
              <a:rPr lang="ru-RU" sz="2400" b="1" i="1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  <a:t>Под названьем «пищевод» </a:t>
            </a:r>
            <a:br>
              <a:rPr lang="ru-RU" sz="2400" b="1" i="1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  <a:t>Пища медленно сползает </a:t>
            </a:r>
            <a:br>
              <a:rPr lang="ru-RU" sz="2400" b="1" i="1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  <a:t>Внутрь, в живот.</a:t>
            </a:r>
            <a:r>
              <a:rPr lang="ru-RU" sz="2400" b="1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2" name="Picture 2" descr="C:\Users\Антоха\Desktop\images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9375" r="89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34865" y="5042581"/>
            <a:ext cx="1235484" cy="117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879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Антоха\Desktop\07499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60" y="17760"/>
            <a:ext cx="9131336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Но совсем не где попало </a:t>
            </a:r>
            <a:b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В  животе она лежит, </a:t>
            </a:r>
            <a:b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А в желудок попадает. </a:t>
            </a:r>
            <a:b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Этот орган знаменит </a:t>
            </a:r>
            <a:b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Тем, что пищу растворяет, </a:t>
            </a:r>
            <a:b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Соком кислым поливает, </a:t>
            </a:r>
            <a:b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Горькой желчи добавляет, </a:t>
            </a:r>
            <a:b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Мнет ее и растирает.               </a:t>
            </a:r>
            <a:endParaRPr lang="ru-RU" sz="2400" dirty="0">
              <a:ln>
                <a:solidFill>
                  <a:srgbClr val="00B050"/>
                </a:solidFill>
              </a:ln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Антоха\Desktop\человек\images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632" y="554632"/>
            <a:ext cx="3780928" cy="5034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Антоха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375" r="89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4751"/>
            <a:ext cx="2286000" cy="2171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19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591</TotalTime>
  <Words>65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«Все сказку про Красную шапочку знают, Но только вот здесь заковырка какая: Бабушка в волчьем сидела желудке! Скажу вам, что это лишь милая шутка. Желудок размером не очень велик, И бабушек прятать он не привык, У человека и зверя любого Служит желудок совсем для другого. Соком желудочным пищу польёт, Побудет чуть-чуть она здесь — и вперёд. Конфета, ватрушка или печенье Дальше отправятся без промедленья!»                                                                                   (Н. Кнушевицкая)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ИГРОВОГО ПЕРСОНАЖА В РАБОТЕ  С ДЕТЬМИ  ПО ФОРМИРОВАНИЮ ОБЖ</dc:title>
  <dc:creator>Ноут</dc:creator>
  <cp:lastModifiedBy>Антоха</cp:lastModifiedBy>
  <cp:revision>49</cp:revision>
  <dcterms:created xsi:type="dcterms:W3CDTF">2015-10-06T17:40:16Z</dcterms:created>
  <dcterms:modified xsi:type="dcterms:W3CDTF">2016-11-15T17:22:55Z</dcterms:modified>
</cp:coreProperties>
</file>