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9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85" r:id="rId14"/>
    <p:sldId id="281" r:id="rId15"/>
    <p:sldId id="282" r:id="rId16"/>
    <p:sldId id="283" r:id="rId17"/>
    <p:sldId id="284" r:id="rId18"/>
    <p:sldId id="271" r:id="rId19"/>
    <p:sldId id="272" r:id="rId20"/>
    <p:sldId id="273" r:id="rId21"/>
    <p:sldId id="274" r:id="rId22"/>
    <p:sldId id="275" r:id="rId23"/>
    <p:sldId id="286" r:id="rId24"/>
    <p:sldId id="278" r:id="rId25"/>
    <p:sldId id="277" r:id="rId26"/>
    <p:sldId id="279" r:id="rId27"/>
    <p:sldId id="280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728" autoAdjust="0"/>
  </p:normalViewPr>
  <p:slideViewPr>
    <p:cSldViewPr>
      <p:cViewPr varScale="1">
        <p:scale>
          <a:sx n="70" d="100"/>
          <a:sy n="70" d="100"/>
        </p:scale>
        <p:origin x="-138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E243EC-23C6-4C73-B31B-59AB879967BC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F2E85D-CD82-4B7C-AE91-558F0AD814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0;&#1083;&#1077;&#1082;&#1089;&#1077;&#1081;\Desktop\&#1053;&#1086;&#1074;&#1072;&#1103;%20&#1087;&#1072;&#1087;&#1082;&#1072;\&#1044;&#1077;&#1085;&#1100;%20&#1084;&#1072;&#1090;&#1077;&#1088;&#1080;\5&#1050;&#1059;&#1050;&#1059;&#1058;&#1048;&#1050;&#1048;%20-%20&#1052;&#1072;&#1084;&#1072;%20-%208%20&#1084;&#1072;&#1088;&#1090;&#1072;%20-%20&#1042;&#1077;&#1089;&#1077;&#1083;&#1072;&#1103;%20&#1087;&#1077;&#1089;&#1077;&#1085;&#1082;&#1072;%20&#1084;&#1091;&#1083;&#1100;&#1090;&#1080;&#1082;%20&#1087;&#1086;&#1079;&#1076;&#1088;&#1072;&#1074;&#1083;&#1077;&#1085;&#1080;&#1077;%20&#1086;&#1090;%20&#1076;&#1077;&#1090;&#1077;&#1081;%20&#1084;&#1072;&#1083;&#1099;&#1096;&#1077;&#1081;.mp4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0;&#1083;&#1077;&#1082;&#1089;&#1077;&#1081;\Desktop\&#1053;&#1086;&#1074;&#1072;&#1103;%20&#1087;&#1072;&#1087;&#1082;&#1072;\&#1044;&#1077;&#1085;&#1100;%20&#1084;&#1072;&#1090;&#1077;&#1088;&#1080;\&#1076;&#1077;&#1085;&#1100;%20&#1084;&#1072;&#1084;.mp4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404664"/>
            <a:ext cx="8229600" cy="2592288"/>
          </a:xfrm>
        </p:spPr>
        <p:txBody>
          <a:bodyPr/>
          <a:lstStyle/>
          <a:p>
            <a:r>
              <a:rPr lang="ru-RU" dirty="0" smtClean="0"/>
              <a:t>День Матери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ru-RU" dirty="0" smtClean="0"/>
              <a:t>Быть матерью – награды выше нету.</a:t>
            </a:r>
          </a:p>
          <a:p>
            <a:pPr algn="l"/>
            <a:r>
              <a:rPr lang="ru-RU" dirty="0" smtClean="0"/>
              <a:t>И в этот день скажу я, не тая:</a:t>
            </a:r>
          </a:p>
          <a:p>
            <a:pPr algn="l"/>
            <a:r>
              <a:rPr lang="ru-RU" dirty="0" smtClean="0"/>
              <a:t>На материнстве держится планета,</a:t>
            </a:r>
          </a:p>
          <a:p>
            <a:pPr algn="l"/>
            <a:r>
              <a:rPr lang="ru-RU" dirty="0" smtClean="0"/>
              <a:t>Большая наша крепкая Земля.</a:t>
            </a: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161118_141309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827584" y="476672"/>
            <a:ext cx="3528391" cy="56494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5" descr="IMG_20161118_141315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309710" y="260648"/>
            <a:ext cx="3438753" cy="586551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161118_141328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118710" y="260648"/>
            <a:ext cx="3453289" cy="5865515"/>
          </a:xfrm>
        </p:spPr>
      </p:pic>
      <p:pic>
        <p:nvPicPr>
          <p:cNvPr id="6" name="Содержимое 5" descr="IMG_20161118_141336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309710" y="404664"/>
            <a:ext cx="3294737" cy="5721499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161118_141344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683568" y="404664"/>
            <a:ext cx="3816423" cy="5721499"/>
          </a:xfrm>
        </p:spPr>
      </p:pic>
      <p:pic>
        <p:nvPicPr>
          <p:cNvPr id="6" name="Содержимое 5" descr="IMG_20161118_141351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148064" y="476672"/>
            <a:ext cx="3456383" cy="564949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161122_132740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332656"/>
            <a:ext cx="3834289" cy="5793507"/>
          </a:xfrm>
        </p:spPr>
      </p:pic>
      <p:pic>
        <p:nvPicPr>
          <p:cNvPr id="6" name="Содержимое 5" descr="IMG_20161118_141439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572000" y="404664"/>
            <a:ext cx="4104456" cy="5721499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G_20161121_163244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95536" y="620688"/>
            <a:ext cx="3816424" cy="5505475"/>
          </a:xfrm>
        </p:spPr>
      </p:pic>
      <p:pic>
        <p:nvPicPr>
          <p:cNvPr id="7" name="Содержимое 6" descr="IMG_20161121_163310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4008" y="476672"/>
            <a:ext cx="3960439" cy="564949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161121_163316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67544" y="332656"/>
            <a:ext cx="3888432" cy="5721499"/>
          </a:xfrm>
        </p:spPr>
      </p:pic>
      <p:pic>
        <p:nvPicPr>
          <p:cNvPr id="6" name="Содержимое 5" descr="IMG_20161121_163324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076056" y="404664"/>
            <a:ext cx="4067943" cy="5721499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161122_090658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332656"/>
            <a:ext cx="3816424" cy="5793507"/>
          </a:xfrm>
        </p:spPr>
      </p:pic>
      <p:pic>
        <p:nvPicPr>
          <p:cNvPr id="6" name="Содержимое 5" descr="IMG_20161122_090706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16016" y="476672"/>
            <a:ext cx="4032448" cy="564949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161122_090714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0"/>
            <a:ext cx="4248472" cy="6126163"/>
          </a:xfrm>
        </p:spPr>
      </p:pic>
      <p:pic>
        <p:nvPicPr>
          <p:cNvPr id="6" name="Содержимое 5" descr="IMG_20161122_090722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186655" y="260648"/>
            <a:ext cx="3957345" cy="593752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Карлсон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4" name="Содержимое 3" descr="baza_Malysh&amp;Karlson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5КУКУТИКИ - Мама - 8 марта - Веселая песенка мультик поздравление от детей малышей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2aee9764da09cce0b5611a11b3665e1e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b01794091e8e30d0a442b8c76984a1b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bea8cc79b85f53cabf5b6158ad90977a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518b41012f746dcbef6a53a1b4e476f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331640" y="0"/>
            <a:ext cx="6408712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17399159bb62dbadcb9b4bbdc42c91f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0e1c8cb5ae78b9ac4bcf66ec28c76b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954b05d06b48eaaed6fc6edacc5d65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день мам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141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en-materi-2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Портреты мам</a:t>
            </a:r>
            <a:endParaRPr lang="ru-RU" dirty="0"/>
          </a:p>
        </p:txBody>
      </p:sp>
      <p:pic>
        <p:nvPicPr>
          <p:cNvPr id="4" name="Содержимое 3" descr="IMG_20161118_14091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771800" y="1600200"/>
            <a:ext cx="3312368" cy="5257800"/>
          </a:xfrm>
        </p:spPr>
      </p:pic>
    </p:spTree>
  </p:cSld>
  <p:clrMapOvr>
    <a:masterClrMapping/>
  </p:clrMapOvr>
  <p:transition advClick="0" advTm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161118_14105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971600" y="332656"/>
            <a:ext cx="3096344" cy="4896544"/>
          </a:xfrm>
        </p:spPr>
      </p:pic>
      <p:pic>
        <p:nvPicPr>
          <p:cNvPr id="6" name="Содержимое 5" descr="IMG_20161118_141100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868144" y="1340768"/>
            <a:ext cx="2715578" cy="517403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IMG_20161118_141122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457200" y="692697"/>
            <a:ext cx="4474840" cy="3528391"/>
          </a:xfrm>
        </p:spPr>
      </p:pic>
      <p:pic>
        <p:nvPicPr>
          <p:cNvPr id="8" name="Содержимое 7" descr="IMG_20161118_141131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5220072" y="2060848"/>
            <a:ext cx="3024335" cy="406531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161118_141139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118710" y="692696"/>
            <a:ext cx="3597305" cy="5433467"/>
          </a:xfrm>
        </p:spPr>
      </p:pic>
      <p:pic>
        <p:nvPicPr>
          <p:cNvPr id="6" name="Содержимое 5" descr="IMG_20161118_141148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309710" y="548680"/>
            <a:ext cx="3366745" cy="557748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161118_141204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118710" y="404664"/>
            <a:ext cx="3741321" cy="5721499"/>
          </a:xfrm>
        </p:spPr>
      </p:pic>
      <p:pic>
        <p:nvPicPr>
          <p:cNvPr id="6" name="Содержимое 5" descr="IMG_20161118_141234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309710" y="404664"/>
            <a:ext cx="3438753" cy="5721499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161118_14124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39552" y="620688"/>
            <a:ext cx="4104456" cy="5505475"/>
          </a:xfrm>
        </p:spPr>
      </p:pic>
      <p:pic>
        <p:nvPicPr>
          <p:cNvPr id="6" name="Содержимое 5" descr="IMG_20161118_141249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860032" y="548680"/>
            <a:ext cx="3744415" cy="557748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161118_141256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683568" y="332656"/>
            <a:ext cx="3600400" cy="5793507"/>
          </a:xfrm>
        </p:spPr>
      </p:pic>
      <p:pic>
        <p:nvPicPr>
          <p:cNvPr id="6" name="Содержимое 5" descr="IMG_20161118_141303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309710" y="332656"/>
            <a:ext cx="3294737" cy="579350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415</TotalTime>
  <Words>33</Words>
  <Application>Microsoft Office PowerPoint</Application>
  <PresentationFormat>Экран (4:3)</PresentationFormat>
  <Paragraphs>7</Paragraphs>
  <Slides>27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Апекс</vt:lpstr>
      <vt:lpstr>День Матери</vt:lpstr>
      <vt:lpstr>Слайд 2</vt:lpstr>
      <vt:lpstr>Портреты мам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Карлсон!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Матери</dc:title>
  <dc:creator>Алексей</dc:creator>
  <cp:lastModifiedBy>Алексей</cp:lastModifiedBy>
  <cp:revision>31</cp:revision>
  <dcterms:created xsi:type="dcterms:W3CDTF">2016-11-18T10:31:14Z</dcterms:created>
  <dcterms:modified xsi:type="dcterms:W3CDTF">2016-11-27T20:19:34Z</dcterms:modified>
</cp:coreProperties>
</file>