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9568" y="141668"/>
            <a:ext cx="9308431" cy="4057353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КО ДНЮ МАТЕРИ</a:t>
            </a:r>
            <a:b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в СРЕДНЕЙ </a:t>
            </a:r>
            <a: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ГРУППЕ</a:t>
            </a:r>
            <a:b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«Мама милая моя»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1433" y="4475746"/>
            <a:ext cx="4026566" cy="192505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                                                                       </a:t>
            </a:r>
            <a:r>
              <a:rPr lang="ru-RU" b="1" i="1" dirty="0">
                <a:solidFill>
                  <a:schemeClr val="bg1"/>
                </a:solidFill>
              </a:rPr>
              <a:t>Воспитатель :    </a:t>
            </a:r>
          </a:p>
          <a:p>
            <a:r>
              <a:rPr lang="ru-RU" b="1" i="1" dirty="0">
                <a:solidFill>
                  <a:schemeClr val="bg1"/>
                </a:solidFill>
              </a:rPr>
              <a:t>                                                        Наумова </a:t>
            </a:r>
            <a:r>
              <a:rPr lang="ru-RU" b="1" i="1" dirty="0" err="1">
                <a:solidFill>
                  <a:schemeClr val="bg1"/>
                </a:solidFill>
              </a:rPr>
              <a:t>валентина</a:t>
            </a:r>
            <a:r>
              <a:rPr lang="ru-RU" b="1" i="1" dirty="0">
                <a:solidFill>
                  <a:schemeClr val="bg1"/>
                </a:solidFill>
              </a:rPr>
              <a:t>  Николаевна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050988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55821" y="421105"/>
            <a:ext cx="98177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проекта</a:t>
            </a:r>
            <a:r>
              <a:rPr lang="ru-RU" sz="3600" b="1" i="1" dirty="0">
                <a:solidFill>
                  <a:schemeClr val="bg1"/>
                </a:solidFill>
              </a:rPr>
              <a:t>: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-Вручение мамам подарков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-Положительный эмоциональный настрой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детей и их родителей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-Тесное сотрудничество педагогов с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родителями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-Обогащение знаний детей о близком и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родном человеке –маме.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-Развитие активного и пассивного словаря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детей.</a:t>
            </a:r>
          </a:p>
        </p:txBody>
      </p:sp>
    </p:spTree>
    <p:extLst>
      <p:ext uri="{BB962C8B-B14F-4D97-AF65-F5344CB8AC3E}">
        <p14:creationId xmlns:p14="http://schemas.microsoft.com/office/powerpoint/2010/main" val="1889805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1977" y="309092"/>
            <a:ext cx="1040612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Тип проекта:</a:t>
            </a:r>
            <a:r>
              <a:rPr lang="ru-RU" sz="3600" b="1" i="1" dirty="0"/>
              <a:t> </a:t>
            </a:r>
            <a:r>
              <a:rPr lang="ru-RU" sz="3600" b="1" i="1" dirty="0">
                <a:solidFill>
                  <a:schemeClr val="bg1"/>
                </a:solidFill>
              </a:rPr>
              <a:t>краткосрочный, групповой.</a:t>
            </a:r>
          </a:p>
          <a:p>
            <a:endParaRPr lang="ru-RU" sz="3600" b="1" i="1" dirty="0">
              <a:solidFill>
                <a:schemeClr val="bg1"/>
              </a:solidFill>
            </a:endParaRPr>
          </a:p>
          <a:p>
            <a:r>
              <a:rPr lang="ru-RU" sz="3600" b="1" i="1" dirty="0">
                <a:solidFill>
                  <a:srgbClr val="C00000"/>
                </a:solidFill>
              </a:rPr>
              <a:t>Цель проекта: </a:t>
            </a:r>
            <a:r>
              <a:rPr lang="ru-RU" sz="3600" b="1" i="1" dirty="0">
                <a:solidFill>
                  <a:schemeClr val="bg1"/>
                </a:solidFill>
              </a:rPr>
              <a:t>создание условий для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всестороннего развития младшего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дошкольника, воспитание уважения,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бережного и заботливого отношения к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матери; развитие творческих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способностей.</a:t>
            </a:r>
          </a:p>
          <a:p>
            <a:r>
              <a:rPr lang="ru-RU" sz="3600" b="1" i="1" dirty="0">
                <a:solidFill>
                  <a:srgbClr val="C00000"/>
                </a:solidFill>
              </a:rPr>
              <a:t>-Сроки реализации проекта: </a:t>
            </a:r>
            <a:r>
              <a:rPr lang="ru-RU" sz="3600" b="1" i="1" dirty="0">
                <a:solidFill>
                  <a:schemeClr val="bg1"/>
                </a:solidFill>
              </a:rPr>
              <a:t>с 16 по </a:t>
            </a:r>
          </a:p>
          <a:p>
            <a:r>
              <a:rPr lang="ru-RU" sz="3600" b="1" i="1" dirty="0">
                <a:solidFill>
                  <a:schemeClr val="bg1"/>
                </a:solidFill>
              </a:rPr>
              <a:t>23 ноября 2016 г.</a:t>
            </a:r>
          </a:p>
        </p:txBody>
      </p:sp>
    </p:spTree>
    <p:extLst>
      <p:ext uri="{BB962C8B-B14F-4D97-AF65-F5344CB8AC3E}">
        <p14:creationId xmlns:p14="http://schemas.microsoft.com/office/powerpoint/2010/main" val="516210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5307" y="173586"/>
            <a:ext cx="982658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Задачи проекта: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1.Познакомить детей с праздником -«День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Матери»;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2.Углубить знания детей о роли мамы в их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жизни;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3.Развивать интерес ребёнка к своим близким;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4.Воспитывать уважительное, трепетное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отношение к самому дорогому человеку на свете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–маме.</a:t>
            </a:r>
          </a:p>
          <a:p>
            <a:r>
              <a:rPr lang="ru-RU" sz="2800" b="1" i="1" u="sng" dirty="0">
                <a:solidFill>
                  <a:srgbClr val="C00000"/>
                </a:solidFill>
              </a:rPr>
              <a:t>Актуальность темы: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День Матери -один из самых лучезарных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праздников в детском саду и в школе. Несмотря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на ноябрьское ненастье, он несет в себе море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тепла, любви, нежности. Этот праздник уже </a:t>
            </a:r>
          </a:p>
          <a:p>
            <a:r>
              <a:rPr lang="ru-RU" sz="2800" b="1" i="1" dirty="0">
                <a:solidFill>
                  <a:schemeClr val="bg1"/>
                </a:solidFill>
              </a:rPr>
              <a:t>заслужил признание среди детей и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3053631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5308" y="167425"/>
            <a:ext cx="11294771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C00000"/>
                </a:solidFill>
              </a:rPr>
              <a:t>Этапы:</a:t>
            </a:r>
          </a:p>
          <a:p>
            <a:r>
              <a:rPr lang="ru-RU" sz="4000" b="1" i="1" u="sng" dirty="0">
                <a:solidFill>
                  <a:schemeClr val="bg1"/>
                </a:solidFill>
              </a:rPr>
              <a:t>-Первый этап</a:t>
            </a:r>
            <a:r>
              <a:rPr lang="ru-RU" sz="4000" b="1" i="1" dirty="0">
                <a:solidFill>
                  <a:schemeClr val="bg1"/>
                </a:solidFill>
              </a:rPr>
              <a:t> –подготовительный</a:t>
            </a:r>
          </a:p>
          <a:p>
            <a:r>
              <a:rPr lang="ru-RU" sz="4000" b="1" i="1" dirty="0">
                <a:solidFill>
                  <a:schemeClr val="bg1"/>
                </a:solidFill>
              </a:rPr>
              <a:t>(16 -18 ноября):</a:t>
            </a:r>
          </a:p>
          <a:p>
            <a:r>
              <a:rPr lang="ru-RU" sz="4000" b="1" i="1" dirty="0">
                <a:solidFill>
                  <a:schemeClr val="bg1"/>
                </a:solidFill>
              </a:rPr>
              <a:t>Определение темы, целей, задач, содержание </a:t>
            </a:r>
          </a:p>
          <a:p>
            <a:r>
              <a:rPr lang="ru-RU" sz="4000" b="1" i="1" dirty="0">
                <a:solidFill>
                  <a:schemeClr val="bg1"/>
                </a:solidFill>
              </a:rPr>
              <a:t>проекта, прогнозирование результата;</a:t>
            </a:r>
          </a:p>
          <a:p>
            <a:r>
              <a:rPr lang="ru-RU" sz="4000" b="1" i="1" dirty="0">
                <a:solidFill>
                  <a:schemeClr val="bg1"/>
                </a:solidFill>
              </a:rPr>
              <a:t>Поиск различных средств достижения целей</a:t>
            </a:r>
          </a:p>
          <a:p>
            <a:r>
              <a:rPr lang="ru-RU" sz="4000" b="1" i="1" u="sng" dirty="0">
                <a:solidFill>
                  <a:schemeClr val="bg1"/>
                </a:solidFill>
              </a:rPr>
              <a:t>-Второй этап </a:t>
            </a:r>
            <a:r>
              <a:rPr lang="ru-RU" sz="4000" b="1" i="1" dirty="0">
                <a:solidFill>
                  <a:schemeClr val="bg1"/>
                </a:solidFill>
              </a:rPr>
              <a:t>–основной (18 -23 ноября):</a:t>
            </a:r>
          </a:p>
          <a:p>
            <a:r>
              <a:rPr lang="ru-RU" sz="4000" b="1" i="1" u="sng" dirty="0">
                <a:solidFill>
                  <a:schemeClr val="bg1"/>
                </a:solidFill>
              </a:rPr>
              <a:t>-Третий этап</a:t>
            </a:r>
            <a:r>
              <a:rPr lang="ru-RU" sz="4000" b="1" i="1" dirty="0">
                <a:solidFill>
                  <a:schemeClr val="bg1"/>
                </a:solidFill>
              </a:rPr>
              <a:t> –заключительный</a:t>
            </a:r>
          </a:p>
          <a:p>
            <a:r>
              <a:rPr lang="ru-RU" sz="4000" b="1" i="1" dirty="0">
                <a:solidFill>
                  <a:schemeClr val="bg1"/>
                </a:solidFill>
              </a:rPr>
              <a:t>(23 ноября):</a:t>
            </a:r>
          </a:p>
        </p:txBody>
      </p:sp>
    </p:spTree>
    <p:extLst>
      <p:ext uri="{BB962C8B-B14F-4D97-AF65-F5344CB8AC3E}">
        <p14:creationId xmlns:p14="http://schemas.microsoft.com/office/powerpoint/2010/main" val="3968155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42212" y="180474"/>
            <a:ext cx="5534526" cy="1612231"/>
          </a:xfrm>
        </p:spPr>
        <p:txBody>
          <a:bodyPr/>
          <a:lstStyle/>
          <a:p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Второй этап-основной</a:t>
            </a:r>
            <a:b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( 18-23 ноября)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8758" y="2514600"/>
            <a:ext cx="5739063" cy="2466258"/>
          </a:xfrm>
        </p:spPr>
        <p:txBody>
          <a:bodyPr>
            <a:normAutofit fontScale="92500" lnSpcReduction="20000"/>
          </a:bodyPr>
          <a:lstStyle/>
          <a:p>
            <a:r>
              <a:rPr lang="ru-RU" sz="3500" b="1" i="1" dirty="0">
                <a:solidFill>
                  <a:schemeClr val="bg1"/>
                </a:solidFill>
              </a:rPr>
              <a:t>Составление рассказов на тему: </a:t>
            </a:r>
          </a:p>
          <a:p>
            <a:r>
              <a:rPr lang="ru-RU" sz="3500" b="1" i="1" dirty="0">
                <a:solidFill>
                  <a:schemeClr val="bg1"/>
                </a:solidFill>
              </a:rPr>
              <a:t>«Какая моя мамочка», «Мамина профессия». </a:t>
            </a:r>
          </a:p>
          <a:p>
            <a:r>
              <a:rPr lang="ru-RU" sz="3500" b="1" i="1" dirty="0">
                <a:solidFill>
                  <a:schemeClr val="bg1"/>
                </a:solidFill>
              </a:rPr>
              <a:t>Заучивание стихов и пословиц о маме</a:t>
            </a:r>
            <a:r>
              <a:rPr lang="ru-RU" sz="3200" dirty="0"/>
              <a:t>.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half" idx="18"/>
          </p:nvPr>
        </p:nvSpPr>
        <p:spPr>
          <a:xfrm>
            <a:off x="1239253" y="1792704"/>
            <a:ext cx="4788568" cy="721895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Речевое развити</a:t>
            </a:r>
            <a:r>
              <a:rPr lang="ru-RU" sz="2400" dirty="0">
                <a:solidFill>
                  <a:srgbClr val="002060"/>
                </a:solidFill>
              </a:rPr>
              <a:t>е</a:t>
            </a:r>
            <a:r>
              <a:rPr lang="ru-RU" dirty="0"/>
              <a:t>.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7233" y="1010653"/>
            <a:ext cx="4363450" cy="32334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074" y="4118811"/>
            <a:ext cx="3232484" cy="24243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54580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745957" y="3441032"/>
            <a:ext cx="6785809" cy="866273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solidFill>
                  <a:schemeClr val="bg1"/>
                </a:solidFill>
              </a:rPr>
              <a:t>Беседы</a:t>
            </a:r>
            <a:r>
              <a:rPr lang="ru-RU" b="1" i="1" dirty="0">
                <a:solidFill>
                  <a:schemeClr val="bg1"/>
                </a:solidFill>
              </a:rPr>
              <a:t>: «Чем можно порадовать маму?», «Мамин портрет», «Мамины </a:t>
            </a:r>
            <a:br>
              <a:rPr lang="ru-RU" b="1" i="1" dirty="0">
                <a:solidFill>
                  <a:schemeClr val="bg1"/>
                </a:solidFill>
              </a:rPr>
            </a:br>
            <a:r>
              <a:rPr lang="ru-RU" b="1" i="1" dirty="0">
                <a:solidFill>
                  <a:schemeClr val="bg1"/>
                </a:solidFill>
              </a:rPr>
              <a:t>помощники» Настольный театр «Волк и семеро козлят» (показ детьми).</a:t>
            </a:r>
            <a:br>
              <a:rPr lang="ru-RU" b="1" i="1" dirty="0">
                <a:solidFill>
                  <a:schemeClr val="bg1"/>
                </a:solidFill>
              </a:rPr>
            </a:br>
            <a:r>
              <a:rPr lang="ru-RU" b="1" i="1" dirty="0">
                <a:solidFill>
                  <a:schemeClr val="bg1"/>
                </a:solidFill>
              </a:rPr>
              <a:t>Изготовление подарков для мам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58779" y="138494"/>
            <a:ext cx="5693613" cy="1167063"/>
          </a:xfrm>
        </p:spPr>
        <p:txBody>
          <a:bodyPr/>
          <a:lstStyle/>
          <a:p>
            <a:r>
              <a:rPr lang="ru-RU" sz="2400" b="1" i="1" dirty="0">
                <a:solidFill>
                  <a:srgbClr val="002060"/>
                </a:solidFill>
              </a:rPr>
              <a:t>Второй этап основной</a:t>
            </a:r>
          </a:p>
          <a:p>
            <a:r>
              <a:rPr lang="ru-RU" sz="2400" b="1" i="1" dirty="0">
                <a:solidFill>
                  <a:srgbClr val="002060"/>
                </a:solidFill>
              </a:rPr>
              <a:t>(18-23 ноября)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18"/>
          </p:nvPr>
        </p:nvSpPr>
        <p:spPr>
          <a:xfrm>
            <a:off x="1167060" y="1552074"/>
            <a:ext cx="6930193" cy="1016538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Познавательное развитие</a:t>
            </a:r>
          </a:p>
        </p:txBody>
      </p:sp>
      <p:pic>
        <p:nvPicPr>
          <p:cNvPr id="14" name="Рисунок 13"/>
          <p:cNvPicPr>
            <a:picLocks noGrp="1" noChangeAspect="1"/>
          </p:cNvPicPr>
          <p:nvPr>
            <p:ph type="pic" idx="2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1766" y="2568612"/>
            <a:ext cx="3198812" cy="1985211"/>
          </a:xfrm>
        </p:spPr>
      </p:pic>
      <p:pic>
        <p:nvPicPr>
          <p:cNvPr id="15" name="Рисунок 14"/>
          <p:cNvPicPr>
            <a:picLocks noGrp="1" noChangeAspect="1"/>
          </p:cNvPicPr>
          <p:nvPr>
            <p:ph type="pic" idx="2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52392" y="4840486"/>
            <a:ext cx="3978186" cy="1897198"/>
          </a:xfr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5296" y="70097"/>
            <a:ext cx="3140245" cy="23551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666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6705" y="192505"/>
            <a:ext cx="5446599" cy="1467853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Второй этап-основной (18-23 ноября)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8811" y="1864896"/>
            <a:ext cx="4090736" cy="366963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29389" y="2346158"/>
            <a:ext cx="7483643" cy="4174958"/>
          </a:xfrm>
        </p:spPr>
        <p:txBody>
          <a:bodyPr>
            <a:noAutofit/>
          </a:bodyPr>
          <a:lstStyle/>
          <a:p>
            <a:r>
              <a:rPr lang="ru-RU" sz="2400" b="1" i="1" u="sng" dirty="0">
                <a:solidFill>
                  <a:srgbClr val="002060"/>
                </a:solidFill>
              </a:rPr>
              <a:t>Чтение художественной литературы</a:t>
            </a:r>
          </a:p>
          <a:p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 на тему</a:t>
            </a:r>
            <a:r>
              <a:rPr lang="ru-RU" sz="2400" b="1" i="1" dirty="0">
                <a:solidFill>
                  <a:schemeClr val="bg1"/>
                </a:solidFill>
              </a:rPr>
              <a:t>: «Семья».   </a:t>
            </a:r>
          </a:p>
          <a:p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рассказов и стихов</a:t>
            </a:r>
            <a:r>
              <a:rPr lang="ru-RU" sz="2400" b="1" i="1" dirty="0">
                <a:solidFill>
                  <a:schemeClr val="bg1"/>
                </a:solidFill>
              </a:rPr>
              <a:t>: «Я маму люблю» А. </a:t>
            </a:r>
            <a:r>
              <a:rPr lang="ru-RU" sz="2400" b="1" i="1" dirty="0" err="1">
                <a:solidFill>
                  <a:schemeClr val="bg1"/>
                </a:solidFill>
              </a:rPr>
              <a:t>Димова</a:t>
            </a:r>
            <a:r>
              <a:rPr lang="ru-RU" sz="2400" b="1" i="1" dirty="0">
                <a:solidFill>
                  <a:schemeClr val="bg1"/>
                </a:solidFill>
              </a:rPr>
              <a:t>. «Благодарю тебя мама» В. </a:t>
            </a:r>
            <a:r>
              <a:rPr lang="ru-RU" sz="2400" b="1" i="1" dirty="0" err="1">
                <a:solidFill>
                  <a:schemeClr val="bg1"/>
                </a:solidFill>
              </a:rPr>
              <a:t>Босов</a:t>
            </a:r>
            <a:r>
              <a:rPr lang="ru-RU" sz="2400" b="1" i="1" dirty="0">
                <a:solidFill>
                  <a:schemeClr val="bg1"/>
                </a:solidFill>
              </a:rPr>
              <a:t>; «Мама» Ю. Яковлев; «Разговор о маме» Н.</a:t>
            </a:r>
            <a:r>
              <a:rPr lang="ru-RU" sz="2400" b="1" i="1" dirty="0" err="1">
                <a:solidFill>
                  <a:schemeClr val="bg1"/>
                </a:solidFill>
              </a:rPr>
              <a:t>Саконская</a:t>
            </a:r>
            <a:r>
              <a:rPr lang="ru-RU" sz="2400" b="1" i="1" dirty="0">
                <a:solidFill>
                  <a:schemeClr val="bg1"/>
                </a:solidFill>
              </a:rPr>
              <a:t>;«Подарок маме» О. </a:t>
            </a:r>
            <a:r>
              <a:rPr lang="ru-RU" sz="2400" b="1" i="1" dirty="0" err="1">
                <a:solidFill>
                  <a:schemeClr val="bg1"/>
                </a:solidFill>
              </a:rPr>
              <a:t>Высотская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701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1263" y="96254"/>
            <a:ext cx="6594658" cy="1070809"/>
          </a:xfrm>
        </p:spPr>
        <p:txBody>
          <a:bodyPr>
            <a:normAutofit/>
          </a:bodyPr>
          <a:lstStyle/>
          <a:p>
            <a:r>
              <a:rPr lang="ru-RU" b="1" i="1" u="sng" dirty="0">
                <a:solidFill>
                  <a:schemeClr val="bg1"/>
                </a:solidFill>
                <a:effectLst/>
              </a:rPr>
              <a:t>Второй этап-основной</a:t>
            </a:r>
            <a:br>
              <a:rPr lang="ru-RU" b="1" i="1" u="sng" dirty="0">
                <a:solidFill>
                  <a:schemeClr val="bg1"/>
                </a:solidFill>
                <a:effectLst/>
              </a:rPr>
            </a:br>
            <a:r>
              <a:rPr lang="ru-RU" b="1" i="1" u="sng" dirty="0">
                <a:solidFill>
                  <a:schemeClr val="bg1"/>
                </a:solidFill>
                <a:effectLst/>
              </a:rPr>
              <a:t> (18-23 ноября</a:t>
            </a:r>
            <a:r>
              <a:rPr lang="ru-RU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2196" y="1287379"/>
            <a:ext cx="6906125" cy="4981073"/>
          </a:xfrm>
        </p:spPr>
        <p:txBody>
          <a:bodyPr>
            <a:noAutofit/>
          </a:bodyPr>
          <a:lstStyle/>
          <a:p>
            <a:r>
              <a:rPr lang="ru-RU" sz="2800" b="1" i="1" u="sng" dirty="0">
                <a:solidFill>
                  <a:schemeClr val="bg1"/>
                </a:solidFill>
              </a:rPr>
              <a:t>Игровая деятельность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Подвижные игры</a:t>
            </a:r>
            <a:r>
              <a:rPr lang="ru-RU" sz="2000" b="1" i="1" dirty="0">
                <a:solidFill>
                  <a:schemeClr val="bg1"/>
                </a:solidFill>
              </a:rPr>
              <a:t>: «Курочка и цыплята»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Коммуникативные игры</a:t>
            </a:r>
            <a:r>
              <a:rPr lang="ru-RU" sz="2000" b="1" i="1" dirty="0">
                <a:solidFill>
                  <a:schemeClr val="bg1"/>
                </a:solidFill>
              </a:rPr>
              <a:t>: «Назови ласково», «Как ласково дома меня называют», «Как зовут мою маму?»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Сюжетно –ролевые</a:t>
            </a:r>
            <a:r>
              <a:rPr lang="ru-RU" sz="2000" b="1" i="1" dirty="0">
                <a:solidFill>
                  <a:schemeClr val="bg1"/>
                </a:solidFill>
              </a:rPr>
              <a:t>: «Моя семья», «Мама на работе», «Мама в магазине», «Мама врач» 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Дидактические игры</a:t>
            </a:r>
            <a:r>
              <a:rPr lang="ru-RU" sz="2000" b="1" i="1" dirty="0">
                <a:solidFill>
                  <a:schemeClr val="bg1"/>
                </a:solidFill>
              </a:rPr>
              <a:t>: «Что такое хорошо и что такое плохо», «Найди цветок для мамы», «Кто чей малыш»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3062" y="163432"/>
            <a:ext cx="2997192" cy="224789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6183" y="2091489"/>
            <a:ext cx="2991853" cy="224389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0209" y="4335379"/>
            <a:ext cx="3108158" cy="23311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57872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4" y="433138"/>
            <a:ext cx="8791575" cy="1419726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C00000"/>
                </a:solidFill>
              </a:rPr>
              <a:t>Третий этап-заключительный</a:t>
            </a:r>
            <a:br>
              <a:rPr lang="ru-RU" sz="4000" b="1" i="1" dirty="0">
                <a:solidFill>
                  <a:srgbClr val="C00000"/>
                </a:solidFill>
              </a:rPr>
            </a:br>
            <a:r>
              <a:rPr lang="ru-RU" sz="4000" b="1" i="1" dirty="0">
                <a:solidFill>
                  <a:srgbClr val="C00000"/>
                </a:solidFill>
              </a:rPr>
              <a:t>(23 ноября).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4" y="1997243"/>
            <a:ext cx="8791575" cy="878304"/>
          </a:xfrm>
        </p:spPr>
        <p:txBody>
          <a:bodyPr>
            <a:normAutofit/>
          </a:bodyPr>
          <a:lstStyle/>
          <a:p>
            <a:r>
              <a:rPr lang="ru-RU" sz="4000" b="1" i="1" dirty="0"/>
              <a:t>Праздничный концерт для мам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5179" y="2983830"/>
            <a:ext cx="5301915" cy="35854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1" y="2875547"/>
            <a:ext cx="5069304" cy="36936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68322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109</TotalTime>
  <Words>426</Words>
  <Application>Microsoft Office PowerPoint</Application>
  <PresentationFormat>Широкоэкранный</PresentationFormat>
  <Paragraphs>68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Tw Cen MT</vt:lpstr>
      <vt:lpstr>Контур</vt:lpstr>
      <vt:lpstr>  ПРОЕКТ КО ДНЮ МАТЕРИ           в СРЕДНЕЙ ГРУППЕ     «Мама милая моя»</vt:lpstr>
      <vt:lpstr>Презентация PowerPoint</vt:lpstr>
      <vt:lpstr>Презентация PowerPoint</vt:lpstr>
      <vt:lpstr>Презентация PowerPoint</vt:lpstr>
      <vt:lpstr>Второй этап-основной ( 18-23 ноября)</vt:lpstr>
      <vt:lpstr>Беседы: «Чем можно порадовать маму?», «Мамин портрет», «Мамины  помощники» Настольный театр «Волк и семеро козлят» (показ детьми). Изготовление подарков для мам</vt:lpstr>
      <vt:lpstr>Второй этап-основной (18-23 ноября)</vt:lpstr>
      <vt:lpstr>Второй этап-основной  (18-23 ноября)</vt:lpstr>
      <vt:lpstr>Третий этап-заключительный (23 ноября).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КО ДНЮ МАТЕРИ          СРЕДНЕЙ ГРУППЕ    «Мама милая моя»</dc:title>
  <dc:creator>Вася</dc:creator>
  <cp:lastModifiedBy>Вася</cp:lastModifiedBy>
  <cp:revision>15</cp:revision>
  <dcterms:created xsi:type="dcterms:W3CDTF">2016-11-27T17:37:24Z</dcterms:created>
  <dcterms:modified xsi:type="dcterms:W3CDTF">2016-11-27T19:46:48Z</dcterms:modified>
</cp:coreProperties>
</file>