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46" r:id="rId2"/>
    <p:sldId id="345" r:id="rId3"/>
    <p:sldId id="327" r:id="rId4"/>
    <p:sldId id="344" r:id="rId5"/>
    <p:sldId id="326" r:id="rId6"/>
    <p:sldId id="331" r:id="rId7"/>
    <p:sldId id="314" r:id="rId8"/>
    <p:sldId id="336" r:id="rId9"/>
    <p:sldId id="323" r:id="rId10"/>
    <p:sldId id="318" r:id="rId11"/>
    <p:sldId id="319" r:id="rId12"/>
    <p:sldId id="329" r:id="rId13"/>
    <p:sldId id="33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CCFF99"/>
    <a:srgbClr val="FFFF99"/>
    <a:srgbClr val="006600"/>
    <a:srgbClr val="336600"/>
    <a:srgbClr val="A50021"/>
    <a:srgbClr val="990099"/>
    <a:srgbClr val="000099"/>
    <a:srgbClr val="FF7C8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C793C-191A-4C5C-98D4-F333C2C2EB9F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DCEC3-C12D-4255-8918-8F4B8B8B2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397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6708F-4DAF-484C-B0B3-B78862FB82F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8583E-3485-4CD0-A7DE-7E2B52FB5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9940" y="1268760"/>
            <a:ext cx="86044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ln w="11430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8000" b="1" dirty="0" smtClean="0">
                <a:ln w="11430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           </a:t>
            </a:r>
          </a:p>
          <a:p>
            <a:pPr algn="ctr"/>
            <a:r>
              <a:rPr lang="ru-RU" sz="8000" b="1" dirty="0" smtClean="0">
                <a:ln w="11430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Лоскутка 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</a:rPr>
              <a:t> </a:t>
            </a:r>
            <a:r>
              <a:rPr lang="ru-RU" b="1" dirty="0" smtClean="0">
                <a:ln w="11430"/>
                <a:solidFill>
                  <a:srgbClr val="002060"/>
                </a:solidFill>
              </a:rPr>
              <a:t>( приобщение к истокам русской народной культуры)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5348028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Подготовила презентацию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воспитатель высшей категории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Прус Татьяна Владимировна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8" name="Picture 2" descr="H:\ткачество\_avatar1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411760" cy="2411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95197" y="5501916"/>
            <a:ext cx="4752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0"/>
              </a:spcAft>
              <a:tabLst>
                <a:tab pos="-266700" algn="l"/>
              </a:tabLst>
              <a:defRPr/>
            </a:pPr>
            <a:r>
              <a:rPr lang="ru-RU" sz="2000" b="1" kern="150" dirty="0" smtClean="0">
                <a:solidFill>
                  <a:srgbClr val="002060"/>
                </a:solidFill>
                <a:latin typeface="Monotype Corsiva" pitchFamily="66" charset="0"/>
                <a:ea typeface="SimSun" panose="02010600030101010101" pitchFamily="2" charset="-122"/>
                <a:cs typeface="Aharoni" pitchFamily="2" charset="-79"/>
              </a:rPr>
              <a:t>М Б ДО У</a:t>
            </a:r>
          </a:p>
          <a:p>
            <a:pPr algn="ctr" eaLnBrk="0" hangingPunct="0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ea typeface="Calibri" panose="020F0502020204030204" pitchFamily="34" charset="0"/>
                <a:cs typeface="Aharoni" pitchFamily="2" charset="-79"/>
              </a:rPr>
              <a:t>«ЦРР — ДЕТСКИЙ САД №5 «СКАЗКА» 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Ноут\Desktop\Новая папка\20160421_155510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429000"/>
            <a:ext cx="4040295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 descr="C:\Users\Ноут\Desktop\Новая папка\20160421_1631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4344" y="933839"/>
            <a:ext cx="4515056" cy="339572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H:\ткачество\_avatar1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213779"/>
            <a:ext cx="1728192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331640" y="0"/>
            <a:ext cx="6495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n>
                  <a:solidFill>
                    <a:srgbClr val="003300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Можно сделать куколок</a:t>
            </a:r>
            <a:endParaRPr lang="ru-RU" sz="4800" dirty="0">
              <a:ln>
                <a:solidFill>
                  <a:srgbClr val="003300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88" y="-24277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rgbClr val="A5002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Можно сшить кукольный театр</a:t>
            </a:r>
            <a:endParaRPr lang="ru-RU" sz="4000" b="1" dirty="0">
              <a:ln>
                <a:solidFill>
                  <a:srgbClr val="A50021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image.jimcdn.com/app/cms/image/transf/none/path/scbfeb8583ae58bf8/image/ibf1d43a6db23fa2d/version/1420750071/imag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3814">
            <a:off x="6251897" y="1209973"/>
            <a:ext cx="2401772" cy="227212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H:\ткачество\DSC047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127168"/>
            <a:ext cx="2592288" cy="194421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H:\ткачество\DSC047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16380">
            <a:off x="250820" y="1527123"/>
            <a:ext cx="2469684" cy="185226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:\Неделя театра\IMG_609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4331" y="4091248"/>
            <a:ext cx="2491613" cy="186871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H:\ткачество\20160510_16060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4043" y="929395"/>
            <a:ext cx="2304256" cy="273061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H:\ткачество\20160510_15475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255293" y="4057051"/>
            <a:ext cx="2761756" cy="23042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4323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4564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gradFill flip="none" rotWithShape="1">
                  <a:gsLst>
                    <a:gs pos="0">
                      <a:srgbClr val="990099">
                        <a:shade val="30000"/>
                        <a:satMod val="115000"/>
                      </a:srgbClr>
                    </a:gs>
                    <a:gs pos="50000">
                      <a:srgbClr val="990099">
                        <a:shade val="67500"/>
                        <a:satMod val="115000"/>
                      </a:srgbClr>
                    </a:gs>
                    <a:gs pos="100000">
                      <a:srgbClr val="990099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Можно сделать картину </a:t>
            </a:r>
            <a:r>
              <a:rPr lang="ru-RU" sz="3600" b="1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62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ru-RU" sz="3600" b="1" dirty="0" smtClean="0">
                <a:gradFill flip="none" rotWithShape="1">
                  <a:gsLst>
                    <a:gs pos="0">
                      <a:srgbClr val="990099">
                        <a:shade val="30000"/>
                        <a:satMod val="115000"/>
                      </a:srgbClr>
                    </a:gs>
                    <a:gs pos="50000">
                      <a:srgbClr val="990099">
                        <a:shade val="67500"/>
                        <a:satMod val="115000"/>
                      </a:srgbClr>
                    </a:gs>
                    <a:gs pos="100000">
                      <a:srgbClr val="990099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 лоскутков</a:t>
            </a:r>
            <a:endParaRPr lang="ru-RU" sz="3600" b="1" dirty="0">
              <a:gradFill flip="none" rotWithShape="1">
                <a:gsLst>
                  <a:gs pos="0">
                    <a:srgbClr val="990099">
                      <a:shade val="30000"/>
                      <a:satMod val="115000"/>
                    </a:srgbClr>
                  </a:gs>
                  <a:gs pos="50000">
                    <a:srgbClr val="990099">
                      <a:shade val="67500"/>
                      <a:satMod val="115000"/>
                    </a:srgbClr>
                  </a:gs>
                  <a:gs pos="100000">
                    <a:srgbClr val="990099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оут\Desktop\Новая папка\20160321_1713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276872"/>
            <a:ext cx="2355726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Ноут\Desktop\Новая папка\20160318_1118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2960973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H:\ткачество\20160510_1552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697506" y="3455622"/>
            <a:ext cx="3528392" cy="289908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:\ткачество\_avatar1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7119"/>
            <a:ext cx="3181881" cy="31818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Выноска-облако 5"/>
          <p:cNvSpPr/>
          <p:nvPr/>
        </p:nvSpPr>
        <p:spPr>
          <a:xfrm>
            <a:off x="3203848" y="2492896"/>
            <a:ext cx="5940152" cy="3312368"/>
          </a:xfrm>
          <a:prstGeom prst="cloudCallout">
            <a:avLst>
              <a:gd name="adj1" fmla="val -52328"/>
              <a:gd name="adj2" fmla="val -40970"/>
            </a:avLst>
          </a:prstGeom>
          <a:solidFill>
            <a:srgbClr val="CCFF99">
              <a:alpha val="30196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03848" y="2666236"/>
            <a:ext cx="540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                       Вам интересно? </a:t>
            </a:r>
            <a:endParaRPr lang="ru-RU" sz="2400" b="1" dirty="0" smtClean="0">
              <a:solidFill>
                <a:srgbClr val="003300"/>
              </a:solidFill>
              <a:latin typeface="Arial" pitchFamily="34" charset="0"/>
              <a:cs typeface="Andalus" pitchFamily="18" charset="-7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      Тогда загляните в бабушкин сундучок.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ndalus" pitchFamily="18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Вы обязательно найдете там красивые лоскутки.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ndalus" pitchFamily="18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Желаю вам творчества и фантазии!!!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ndalus" pitchFamily="18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Calibri" pitchFamily="34" charset="0"/>
                <a:cs typeface="Andalus" pitchFamily="18" charset="-78"/>
              </a:rPr>
              <a:t>Ваш Лоскутик.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5503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:\ткачество\_avatar1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977" y="188640"/>
            <a:ext cx="3312368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Выноска-облако 2"/>
          <p:cNvSpPr/>
          <p:nvPr/>
        </p:nvSpPr>
        <p:spPr>
          <a:xfrm>
            <a:off x="2339752" y="2924944"/>
            <a:ext cx="6804248" cy="3933056"/>
          </a:xfrm>
          <a:prstGeom prst="cloudCallout">
            <a:avLst>
              <a:gd name="adj1" fmla="val -53413"/>
              <a:gd name="adj2" fmla="val -45869"/>
            </a:avLst>
          </a:prstGeom>
          <a:solidFill>
            <a:srgbClr val="CCFF99">
              <a:alpha val="38039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3212977"/>
            <a:ext cx="65882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     </a:t>
            </a: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Здравствуйте, ребята!                                  </a:t>
            </a:r>
            <a:endParaRPr lang="ru-RU" sz="2200" b="1" dirty="0" smtClean="0">
              <a:solidFill>
                <a:srgbClr val="003300"/>
              </a:solidFill>
              <a:latin typeface="Segoe Prin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Давайте познакомимся.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      Меня зовут Лоскутик. </a:t>
            </a:r>
            <a:endParaRPr lang="ru-RU" sz="2200" b="1" dirty="0" smtClean="0">
              <a:solidFill>
                <a:srgbClr val="003300"/>
              </a:solidFill>
              <a:latin typeface="Segoe Prin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   А как вы думаете, почему меня            так назвали? Верно, ведь моя хозяйка сшила меня из разноцветных лоскутков.   Рассказать вам историю о том, откуда </a:t>
            </a:r>
            <a:endParaRPr lang="ru-RU" sz="2200" b="1" dirty="0" smtClean="0">
              <a:solidFill>
                <a:srgbClr val="003300"/>
              </a:solidFill>
              <a:latin typeface="Segoe Prin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у меня такая красивая одежка?                          </a:t>
            </a:r>
            <a:endParaRPr lang="ru-RU" sz="2200" b="1" dirty="0" smtClean="0">
              <a:solidFill>
                <a:srgbClr val="003300"/>
              </a:solidFill>
              <a:latin typeface="Segoe Prin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         Ну тогда слушайте… </a:t>
            </a:r>
            <a:endParaRPr lang="ru-RU" sz="2200" b="1" dirty="0">
              <a:solidFill>
                <a:srgbClr val="0033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085" y="2745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4070356"/>
            <a:ext cx="827662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Художественная практика вместе с Лоскутиком</a:t>
            </a:r>
          </a:p>
          <a:p>
            <a:endParaRPr lang="ru-RU" sz="48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:\ткачество\_avatar1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2283"/>
            <a:ext cx="3423591" cy="34339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9941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cs typeface="Andalus" pitchFamily="18" charset="-78"/>
              </a:rPr>
              <a:t>Можно прочитать книги и посмотреть мультики </a:t>
            </a:r>
            <a:endParaRPr lang="ru-RU" sz="32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pic>
        <p:nvPicPr>
          <p:cNvPr id="4" name="Picture 2" descr="http://static.ozone.ru/multimedia/books_covers/10114812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30372">
            <a:off x="241399" y="2655674"/>
            <a:ext cx="1944216" cy="26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:\ткачество\S._Prokofeva__Loskutik_i_Oblak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3620">
            <a:off x="3757723" y="1604540"/>
            <a:ext cx="1869827" cy="2832789"/>
          </a:xfrm>
          <a:prstGeom prst="rect">
            <a:avLst/>
          </a:prstGeom>
          <a:noFill/>
        </p:spPr>
      </p:pic>
      <p:pic>
        <p:nvPicPr>
          <p:cNvPr id="6" name="Picture 5" descr="H:\ткачество\6117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59822">
            <a:off x="6824639" y="1268624"/>
            <a:ext cx="1738227" cy="2468282"/>
          </a:xfrm>
          <a:prstGeom prst="rect">
            <a:avLst/>
          </a:prstGeom>
          <a:noFill/>
        </p:spPr>
      </p:pic>
      <p:pic>
        <p:nvPicPr>
          <p:cNvPr id="7" name="Picture 7" descr="C:\Users\Ноут\Desktop\imgpreview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8157">
            <a:off x="2539556" y="3439564"/>
            <a:ext cx="1743225" cy="2620184"/>
          </a:xfrm>
          <a:prstGeom prst="rect">
            <a:avLst/>
          </a:prstGeom>
          <a:noFill/>
        </p:spPr>
      </p:pic>
      <p:pic>
        <p:nvPicPr>
          <p:cNvPr id="8" name="Picture 6" descr="C:\Users\Ноут\Desktop\novoe-platie-korolya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73633">
            <a:off x="5961899" y="3677861"/>
            <a:ext cx="1826648" cy="2823000"/>
          </a:xfrm>
          <a:prstGeom prst="rect">
            <a:avLst/>
          </a:prstGeom>
          <a:noFill/>
        </p:spPr>
      </p:pic>
      <p:pic>
        <p:nvPicPr>
          <p:cNvPr id="10" name="Picture 2" descr="H:\ткачество\_avatar18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35000" cy="262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496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90" y="-1678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0"/>
            <a:ext cx="6203032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Можно рассмотреть ткани и полюбоваться их расцветкой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:\ткачество\DSC04706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3173625" cy="226825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H:\ткачество\_avatar1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92" y="-16781"/>
            <a:ext cx="2465876" cy="2465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H:\ткачество\DSC047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299907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 descr="H:\ткачество\DSC0470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844824"/>
            <a:ext cx="287940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5" descr="H:\ткачество\DSC04717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484784"/>
            <a:ext cx="3360001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:\ткачество\_avatar1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08" y="56924"/>
            <a:ext cx="2772000" cy="27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:\ткачество\20160510_13462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221088"/>
            <a:ext cx="3264000" cy="24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H:\ткачество\20160510_1555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376" y="2997947"/>
            <a:ext cx="2350880" cy="345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987824" y="274638"/>
            <a:ext cx="59046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найти ткани в интерьере группы и квартиры</a:t>
            </a:r>
            <a:endParaRPr lang="ru-RU" sz="3200" b="1" dirty="0">
              <a:solidFill>
                <a:srgbClr val="99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2798" y="150967"/>
            <a:ext cx="64554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поиграть в игру                                         «Лоскутная мозаика» </a:t>
            </a:r>
          </a:p>
        </p:txBody>
      </p:sp>
      <p:pic>
        <p:nvPicPr>
          <p:cNvPr id="4098" name="Picture 2" descr="C:\Users\Ноут\Desktop\Новая папка\20160318_160743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665" y="1461762"/>
            <a:ext cx="4074319" cy="3055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C:\Users\Ноут\Desktop\Новая папка\20160318_1610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12493">
            <a:off x="6633401" y="3006905"/>
            <a:ext cx="2016224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C:\Users\Ноут\Desktop\Новая папка\20160318_1611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74720">
            <a:off x="4912974" y="4366722"/>
            <a:ext cx="1917256" cy="1897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C:\Users\Ноут\Desktop\Новая папка\20160318_1611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69870">
            <a:off x="2332374" y="4416193"/>
            <a:ext cx="1944216" cy="1844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3" name="Picture 7" descr="C:\Users\Ноут\Desktop\Новая папка\20160318_16120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585428">
            <a:off x="5026150" y="1756032"/>
            <a:ext cx="1742210" cy="1811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H:\ткачество\_avatar18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1594"/>
            <a:ext cx="2231470" cy="22153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435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Подбор тканей по цвет</a:t>
            </a:r>
            <a:endParaRPr lang="ru-RU" dirty="0"/>
          </a:p>
        </p:txBody>
      </p:sp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260648"/>
            <a:ext cx="691276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Можно поиграть в сюжетно - ролевую игру «Ателье»</a:t>
            </a:r>
          </a:p>
          <a:p>
            <a:pPr algn="ctr"/>
            <a:endParaRPr lang="ru-RU" sz="2800" dirty="0"/>
          </a:p>
        </p:txBody>
      </p:sp>
      <p:pic>
        <p:nvPicPr>
          <p:cNvPr id="7170" name="Picture 2" descr="C:\Users\Ноут\Desktop\Новая папка\20160329_1616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400600" cy="4857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4048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артинки\10830_html_231bbff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196752"/>
            <a:ext cx="4690864" cy="63408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поиграть в «Горенке»</a:t>
            </a:r>
            <a:endParaRPr lang="ru-RU" sz="32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99653"/>
            <a:ext cx="4032448" cy="3024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443326"/>
            <a:ext cx="3816424" cy="2862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:\ткачество\_avatar1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10336"/>
            <a:ext cx="1547664" cy="15476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678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1682</TotalTime>
  <Words>185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Можно прочитать книги и посмотреть мультики </vt:lpstr>
      <vt:lpstr>Можно рассмотреть ткани и полюбоваться их расцветкой</vt:lpstr>
      <vt:lpstr>Презентация PowerPoint</vt:lpstr>
      <vt:lpstr>Презентация PowerPoint</vt:lpstr>
      <vt:lpstr>Подбор тканей по цвет</vt:lpstr>
      <vt:lpstr>Можно поиграть в «Горенке»</vt:lpstr>
      <vt:lpstr>Презентация PowerPoint</vt:lpstr>
      <vt:lpstr>Можно сшить кукольный театр</vt:lpstr>
      <vt:lpstr>Можно сделать картину из лоскутков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</dc:creator>
  <cp:lastModifiedBy>Антоха</cp:lastModifiedBy>
  <cp:revision>174</cp:revision>
  <dcterms:created xsi:type="dcterms:W3CDTF">2016-03-13T11:06:31Z</dcterms:created>
  <dcterms:modified xsi:type="dcterms:W3CDTF">2016-11-27T11:43:07Z</dcterms:modified>
</cp:coreProperties>
</file>