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75000"/>
              </a:schemeClr>
            </a:gs>
            <a:gs pos="50000">
              <a:srgbClr val="FFC000"/>
            </a:gs>
            <a:gs pos="100000">
              <a:srgbClr val="156B13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Мои документы\Мои рисунки\Изображение\Копия (3) Изображение 014.jpg"/>
          <p:cNvPicPr>
            <a:picLocks noChangeAspect="1" noChangeArrowheads="1"/>
          </p:cNvPicPr>
          <p:nvPr/>
        </p:nvPicPr>
        <p:blipFill>
          <a:blip r:embed="rId2" cstate="screen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00034" y="642918"/>
            <a:ext cx="8001056" cy="257176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4" name="Picture 2" descr="C:\Documents and Settings\Владелец\Мои документы\Мои рисунки\Изображение\Изображение 00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59632" y="3861048"/>
            <a:ext cx="1898304" cy="252338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5" name="TextBox 4"/>
          <p:cNvSpPr txBox="1"/>
          <p:nvPr/>
        </p:nvSpPr>
        <p:spPr>
          <a:xfrm>
            <a:off x="2339752" y="548680"/>
            <a:ext cx="26791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Начальная школа 21 века</a:t>
            </a:r>
          </a:p>
          <a:p>
            <a:r>
              <a:rPr lang="ru-RU" dirty="0" smtClean="0"/>
              <a:t>2 класс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580112" y="5013176"/>
            <a:ext cx="3238259" cy="147732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err="1" smtClean="0"/>
              <a:t>Баранник</a:t>
            </a:r>
            <a:r>
              <a:rPr lang="ru-RU" dirty="0" smtClean="0"/>
              <a:t> Ирина Алексеевна</a:t>
            </a:r>
          </a:p>
          <a:p>
            <a:r>
              <a:rPr lang="ru-RU" dirty="0" smtClean="0"/>
              <a:t>Учитель начальных классов </a:t>
            </a:r>
          </a:p>
          <a:p>
            <a:r>
              <a:rPr lang="ru-RU" dirty="0" smtClean="0"/>
              <a:t>МБОУ СОШ №12</a:t>
            </a:r>
          </a:p>
          <a:p>
            <a:r>
              <a:rPr lang="ru-RU" dirty="0" smtClean="0"/>
              <a:t>г. Белая Калитва пос.Коксовый </a:t>
            </a:r>
          </a:p>
          <a:p>
            <a:r>
              <a:rPr lang="ru-RU" dirty="0" smtClean="0"/>
              <a:t>Ростовской области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75000"/>
              </a:schemeClr>
            </a:gs>
            <a:gs pos="50000">
              <a:srgbClr val="FFC000"/>
            </a:gs>
            <a:gs pos="100000">
              <a:srgbClr val="156B13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D:\Мои документы\Мои рисунки\Изображение\Копия (2) Изображение 014.jpg"/>
          <p:cNvPicPr>
            <a:picLocks noChangeAspect="1" noChangeArrowheads="1"/>
          </p:cNvPicPr>
          <p:nvPr/>
        </p:nvPicPr>
        <p:blipFill>
          <a:blip r:embed="rId2" cstate="screen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85786" y="714356"/>
            <a:ext cx="7643865" cy="535784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4" name="TextBox 3"/>
          <p:cNvSpPr txBox="1"/>
          <p:nvPr/>
        </p:nvSpPr>
        <p:spPr>
          <a:xfrm>
            <a:off x="4788024" y="4365104"/>
            <a:ext cx="35381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smtClean="0">
                <a:solidFill>
                  <a:srgbClr val="FF0000"/>
                </a:solidFill>
                <a:latin typeface="Georgia" pitchFamily="18" charset="0"/>
              </a:rPr>
              <a:t>садовая дорожка</a:t>
            </a:r>
            <a:endParaRPr lang="ru-RU" sz="3200" i="1" dirty="0">
              <a:solidFill>
                <a:srgbClr val="FF0000"/>
              </a:solidFill>
              <a:latin typeface="Georgia" pitchFamily="18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4760412" y="4365104"/>
            <a:ext cx="1179740" cy="958797"/>
            <a:chOff x="4760412" y="4365104"/>
            <a:chExt cx="1179740" cy="958797"/>
          </a:xfrm>
        </p:grpSpPr>
        <p:sp>
          <p:nvSpPr>
            <p:cNvPr id="5" name="Дуга 4"/>
            <p:cNvSpPr/>
            <p:nvPr/>
          </p:nvSpPr>
          <p:spPr>
            <a:xfrm rot="18712068">
              <a:off x="4760412" y="4409501"/>
              <a:ext cx="914400" cy="914400"/>
            </a:xfrm>
            <a:prstGeom prst="arc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1" name="Группа 10"/>
            <p:cNvGrpSpPr/>
            <p:nvPr/>
          </p:nvGrpSpPr>
          <p:grpSpPr>
            <a:xfrm>
              <a:off x="5508104" y="4365104"/>
              <a:ext cx="432048" cy="216024"/>
              <a:chOff x="6516216" y="5301208"/>
              <a:chExt cx="432048" cy="216024"/>
            </a:xfrm>
          </p:grpSpPr>
          <p:cxnSp>
            <p:nvCxnSpPr>
              <p:cNvPr id="7" name="Прямая соединительная линия 6"/>
              <p:cNvCxnSpPr/>
              <p:nvPr/>
            </p:nvCxnSpPr>
            <p:spPr>
              <a:xfrm>
                <a:off x="6732240" y="5301208"/>
                <a:ext cx="216024" cy="21602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Прямая соединительная линия 8"/>
              <p:cNvCxnSpPr/>
              <p:nvPr/>
            </p:nvCxnSpPr>
            <p:spPr>
              <a:xfrm flipH="1">
                <a:off x="6516216" y="5301208"/>
                <a:ext cx="216024" cy="21602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" name="TextBox 12"/>
          <p:cNvSpPr txBox="1"/>
          <p:nvPr/>
        </p:nvSpPr>
        <p:spPr>
          <a:xfrm>
            <a:off x="5076056" y="4941168"/>
            <a:ext cx="38266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smtClean="0">
                <a:solidFill>
                  <a:srgbClr val="FF0000"/>
                </a:solidFill>
                <a:latin typeface="Georgia" pitchFamily="18" charset="0"/>
              </a:rPr>
              <a:t>меховой воротник</a:t>
            </a:r>
            <a:endParaRPr lang="ru-RU" sz="3200" i="1" dirty="0">
              <a:solidFill>
                <a:srgbClr val="FF0000"/>
              </a:solidFill>
              <a:latin typeface="Georgia" pitchFamily="18" charset="0"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5076056" y="4941168"/>
            <a:ext cx="1179740" cy="958797"/>
            <a:chOff x="4760412" y="4365104"/>
            <a:chExt cx="1179740" cy="958797"/>
          </a:xfrm>
        </p:grpSpPr>
        <p:sp>
          <p:nvSpPr>
            <p:cNvPr id="15" name="Дуга 14"/>
            <p:cNvSpPr/>
            <p:nvPr/>
          </p:nvSpPr>
          <p:spPr>
            <a:xfrm rot="18712068">
              <a:off x="4760412" y="4409501"/>
              <a:ext cx="914400" cy="914400"/>
            </a:xfrm>
            <a:prstGeom prst="arc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6" name="Группа 15"/>
            <p:cNvGrpSpPr/>
            <p:nvPr/>
          </p:nvGrpSpPr>
          <p:grpSpPr>
            <a:xfrm>
              <a:off x="5508104" y="4365104"/>
              <a:ext cx="432048" cy="216024"/>
              <a:chOff x="6516216" y="5301208"/>
              <a:chExt cx="432048" cy="216024"/>
            </a:xfrm>
          </p:grpSpPr>
          <p:cxnSp>
            <p:nvCxnSpPr>
              <p:cNvPr id="17" name="Прямая соединительная линия 16"/>
              <p:cNvCxnSpPr/>
              <p:nvPr/>
            </p:nvCxnSpPr>
            <p:spPr>
              <a:xfrm>
                <a:off x="6732240" y="5301208"/>
                <a:ext cx="216024" cy="21602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единительная линия 17"/>
              <p:cNvCxnSpPr/>
              <p:nvPr/>
            </p:nvCxnSpPr>
            <p:spPr>
              <a:xfrm flipH="1">
                <a:off x="6516216" y="5301208"/>
                <a:ext cx="216024" cy="21602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9" name="TextBox 18"/>
          <p:cNvSpPr txBox="1"/>
          <p:nvPr/>
        </p:nvSpPr>
        <p:spPr>
          <a:xfrm>
            <a:off x="5148064" y="5373216"/>
            <a:ext cx="36599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smtClean="0">
                <a:solidFill>
                  <a:srgbClr val="FF0000"/>
                </a:solidFill>
                <a:latin typeface="Georgia" pitchFamily="18" charset="0"/>
              </a:rPr>
              <a:t>вишнёвое варенье</a:t>
            </a:r>
            <a:endParaRPr lang="ru-RU" sz="3200" i="1" dirty="0">
              <a:solidFill>
                <a:srgbClr val="FF0000"/>
              </a:solidFill>
              <a:latin typeface="Georgia" pitchFamily="18" charset="0"/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5175189" y="5373216"/>
            <a:ext cx="1485043" cy="1258579"/>
            <a:chOff x="4715529" y="4365104"/>
            <a:chExt cx="1485043" cy="1258579"/>
          </a:xfrm>
        </p:grpSpPr>
        <p:sp>
          <p:nvSpPr>
            <p:cNvPr id="21" name="Дуга 20"/>
            <p:cNvSpPr/>
            <p:nvPr/>
          </p:nvSpPr>
          <p:spPr>
            <a:xfrm rot="18712068">
              <a:off x="4697167" y="4484751"/>
              <a:ext cx="1157294" cy="1120570"/>
            </a:xfrm>
            <a:prstGeom prst="arc">
              <a:avLst>
                <a:gd name="adj1" fmla="val 16200000"/>
                <a:gd name="adj2" fmla="val 425915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22" name="Группа 21"/>
            <p:cNvGrpSpPr/>
            <p:nvPr/>
          </p:nvGrpSpPr>
          <p:grpSpPr>
            <a:xfrm>
              <a:off x="5768524" y="4365104"/>
              <a:ext cx="432048" cy="216024"/>
              <a:chOff x="6776636" y="5301208"/>
              <a:chExt cx="432048" cy="216024"/>
            </a:xfrm>
          </p:grpSpPr>
          <p:cxnSp>
            <p:nvCxnSpPr>
              <p:cNvPr id="23" name="Прямая соединительная линия 22"/>
              <p:cNvCxnSpPr/>
              <p:nvPr/>
            </p:nvCxnSpPr>
            <p:spPr>
              <a:xfrm>
                <a:off x="6992660" y="5301208"/>
                <a:ext cx="216024" cy="21602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Прямая соединительная линия 23"/>
              <p:cNvCxnSpPr/>
              <p:nvPr/>
            </p:nvCxnSpPr>
            <p:spPr>
              <a:xfrm flipH="1">
                <a:off x="6776636" y="5301208"/>
                <a:ext cx="216024" cy="21602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75000"/>
              </a:schemeClr>
            </a:gs>
            <a:gs pos="50000">
              <a:srgbClr val="FFC000"/>
            </a:gs>
            <a:gs pos="100000">
              <a:srgbClr val="156B13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Мои документы\Мои рисунки\Изображение\Копия Изображение 01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357166"/>
            <a:ext cx="7858179" cy="414340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grpSp>
        <p:nvGrpSpPr>
          <p:cNvPr id="26" name="Группа 25"/>
          <p:cNvGrpSpPr/>
          <p:nvPr/>
        </p:nvGrpSpPr>
        <p:grpSpPr>
          <a:xfrm>
            <a:off x="1547664" y="4437112"/>
            <a:ext cx="4806124" cy="646331"/>
            <a:chOff x="1547664" y="4437112"/>
            <a:chExt cx="4806124" cy="646331"/>
          </a:xfrm>
        </p:grpSpPr>
        <p:sp>
          <p:nvSpPr>
            <p:cNvPr id="4" name="TextBox 3"/>
            <p:cNvSpPr txBox="1"/>
            <p:nvPr/>
          </p:nvSpPr>
          <p:spPr>
            <a:xfrm>
              <a:off x="1547664" y="4437112"/>
              <a:ext cx="4806124" cy="646331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ru-RU" sz="3600" b="1" i="1" dirty="0" err="1" smtClean="0">
                  <a:latin typeface="Georgia" pitchFamily="18" charset="0"/>
                </a:rPr>
                <a:t>варить+</a:t>
              </a:r>
              <a:r>
                <a:rPr lang="ru-RU" sz="3600" b="1" i="1" dirty="0" smtClean="0">
                  <a:latin typeface="Georgia" pitchFamily="18" charset="0"/>
                </a:rPr>
                <a:t> </a:t>
              </a:r>
              <a:r>
                <a:rPr lang="ru-RU" sz="3600" b="1" i="1" dirty="0" err="1" smtClean="0">
                  <a:latin typeface="Georgia" pitchFamily="18" charset="0"/>
                </a:rPr>
                <a:t>к=</a:t>
              </a:r>
              <a:r>
                <a:rPr lang="ru-RU" sz="3600" b="1" i="1" dirty="0" smtClean="0">
                  <a:latin typeface="Georgia" pitchFamily="18" charset="0"/>
                </a:rPr>
                <a:t> варка</a:t>
              </a:r>
              <a:endParaRPr lang="ru-RU" sz="3600" b="1" i="1" dirty="0">
                <a:latin typeface="Georgia" pitchFamily="18" charset="0"/>
              </a:endParaRPr>
            </a:p>
          </p:txBody>
        </p:sp>
        <p:grpSp>
          <p:nvGrpSpPr>
            <p:cNvPr id="15" name="Группа 14"/>
            <p:cNvGrpSpPr/>
            <p:nvPr/>
          </p:nvGrpSpPr>
          <p:grpSpPr>
            <a:xfrm>
              <a:off x="3995936" y="4509120"/>
              <a:ext cx="288032" cy="216024"/>
              <a:chOff x="5148064" y="5517232"/>
              <a:chExt cx="288032" cy="216024"/>
            </a:xfrm>
          </p:grpSpPr>
          <p:cxnSp>
            <p:nvCxnSpPr>
              <p:cNvPr id="16" name="Прямая соединительная линия 15"/>
              <p:cNvCxnSpPr/>
              <p:nvPr/>
            </p:nvCxnSpPr>
            <p:spPr>
              <a:xfrm>
                <a:off x="5292080" y="5517232"/>
                <a:ext cx="144016" cy="21602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единительная линия 16"/>
              <p:cNvCxnSpPr/>
              <p:nvPr/>
            </p:nvCxnSpPr>
            <p:spPr>
              <a:xfrm flipH="1">
                <a:off x="5148064" y="5517232"/>
                <a:ext cx="152400" cy="20764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Группа 21"/>
            <p:cNvGrpSpPr/>
            <p:nvPr/>
          </p:nvGrpSpPr>
          <p:grpSpPr>
            <a:xfrm>
              <a:off x="5652120" y="4509120"/>
              <a:ext cx="288032" cy="216024"/>
              <a:chOff x="5148064" y="5517232"/>
              <a:chExt cx="288032" cy="216024"/>
            </a:xfrm>
          </p:grpSpPr>
          <p:cxnSp>
            <p:nvCxnSpPr>
              <p:cNvPr id="23" name="Прямая соединительная линия 22"/>
              <p:cNvCxnSpPr/>
              <p:nvPr/>
            </p:nvCxnSpPr>
            <p:spPr>
              <a:xfrm>
                <a:off x="5292080" y="5517232"/>
                <a:ext cx="144016" cy="21602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Прямая соединительная линия 23"/>
              <p:cNvCxnSpPr/>
              <p:nvPr/>
            </p:nvCxnSpPr>
            <p:spPr>
              <a:xfrm flipH="1">
                <a:off x="5148064" y="5517232"/>
                <a:ext cx="152400" cy="20764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7" name="Группа 26"/>
          <p:cNvGrpSpPr/>
          <p:nvPr/>
        </p:nvGrpSpPr>
        <p:grpSpPr>
          <a:xfrm>
            <a:off x="1547664" y="5157192"/>
            <a:ext cx="4844596" cy="646331"/>
            <a:chOff x="1547664" y="4437112"/>
            <a:chExt cx="4844596" cy="646331"/>
          </a:xfrm>
        </p:grpSpPr>
        <p:sp>
          <p:nvSpPr>
            <p:cNvPr id="28" name="TextBox 27"/>
            <p:cNvSpPr txBox="1"/>
            <p:nvPr/>
          </p:nvSpPr>
          <p:spPr>
            <a:xfrm>
              <a:off x="1547664" y="4437112"/>
              <a:ext cx="4844596" cy="646331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ru-RU" sz="3600" b="1" i="1" dirty="0" err="1" smtClean="0">
                  <a:latin typeface="Georgia" pitchFamily="18" charset="0"/>
                </a:rPr>
                <a:t>рубить+</a:t>
              </a:r>
              <a:r>
                <a:rPr lang="ru-RU" sz="3600" b="1" i="1" dirty="0" smtClean="0">
                  <a:latin typeface="Georgia" pitchFamily="18" charset="0"/>
                </a:rPr>
                <a:t> </a:t>
              </a:r>
              <a:r>
                <a:rPr lang="ru-RU" sz="3600" b="1" i="1" dirty="0" err="1" smtClean="0">
                  <a:latin typeface="Georgia" pitchFamily="18" charset="0"/>
                </a:rPr>
                <a:t>к=</a:t>
              </a:r>
              <a:r>
                <a:rPr lang="ru-RU" sz="3600" b="1" i="1" dirty="0" smtClean="0">
                  <a:latin typeface="Georgia" pitchFamily="18" charset="0"/>
                </a:rPr>
                <a:t> рубка</a:t>
              </a:r>
              <a:endParaRPr lang="ru-RU" sz="3600" b="1" i="1" dirty="0">
                <a:latin typeface="Georgia" pitchFamily="18" charset="0"/>
              </a:endParaRPr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3995936" y="4509120"/>
              <a:ext cx="288032" cy="216024"/>
              <a:chOff x="5148064" y="5517232"/>
              <a:chExt cx="288032" cy="216024"/>
            </a:xfrm>
          </p:grpSpPr>
          <p:cxnSp>
            <p:nvCxnSpPr>
              <p:cNvPr id="33" name="Прямая соединительная линия 32"/>
              <p:cNvCxnSpPr/>
              <p:nvPr/>
            </p:nvCxnSpPr>
            <p:spPr>
              <a:xfrm>
                <a:off x="5292080" y="5517232"/>
                <a:ext cx="144016" cy="21602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Прямая соединительная линия 33"/>
              <p:cNvCxnSpPr/>
              <p:nvPr/>
            </p:nvCxnSpPr>
            <p:spPr>
              <a:xfrm flipH="1">
                <a:off x="5148064" y="5517232"/>
                <a:ext cx="152400" cy="20764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" name="Группа 29"/>
            <p:cNvGrpSpPr/>
            <p:nvPr/>
          </p:nvGrpSpPr>
          <p:grpSpPr>
            <a:xfrm>
              <a:off x="5652120" y="4509120"/>
              <a:ext cx="288032" cy="216024"/>
              <a:chOff x="5148064" y="5517232"/>
              <a:chExt cx="288032" cy="216024"/>
            </a:xfrm>
          </p:grpSpPr>
          <p:cxnSp>
            <p:nvCxnSpPr>
              <p:cNvPr id="31" name="Прямая соединительная линия 30"/>
              <p:cNvCxnSpPr/>
              <p:nvPr/>
            </p:nvCxnSpPr>
            <p:spPr>
              <a:xfrm>
                <a:off x="5292080" y="5517232"/>
                <a:ext cx="144016" cy="21602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Прямая соединительная линия 31"/>
              <p:cNvCxnSpPr/>
              <p:nvPr/>
            </p:nvCxnSpPr>
            <p:spPr>
              <a:xfrm flipH="1">
                <a:off x="5148064" y="5517232"/>
                <a:ext cx="152400" cy="20764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5" name="Группа 34"/>
          <p:cNvGrpSpPr/>
          <p:nvPr/>
        </p:nvGrpSpPr>
        <p:grpSpPr>
          <a:xfrm>
            <a:off x="1619672" y="5949280"/>
            <a:ext cx="4833374" cy="646331"/>
            <a:chOff x="1547664" y="4437112"/>
            <a:chExt cx="4833374" cy="646331"/>
          </a:xfrm>
        </p:grpSpPr>
        <p:sp>
          <p:nvSpPr>
            <p:cNvPr id="36" name="TextBox 35"/>
            <p:cNvSpPr txBox="1"/>
            <p:nvPr/>
          </p:nvSpPr>
          <p:spPr>
            <a:xfrm>
              <a:off x="1547664" y="4437112"/>
              <a:ext cx="4833374" cy="646331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ru-RU" sz="3600" b="1" i="1" dirty="0" err="1" smtClean="0">
                  <a:latin typeface="Georgia" pitchFamily="18" charset="0"/>
                </a:rPr>
                <a:t>качать+</a:t>
              </a:r>
              <a:r>
                <a:rPr lang="ru-RU" sz="3600" b="1" i="1" dirty="0" smtClean="0">
                  <a:latin typeface="Georgia" pitchFamily="18" charset="0"/>
                </a:rPr>
                <a:t> </a:t>
              </a:r>
              <a:r>
                <a:rPr lang="ru-RU" sz="3600" b="1" i="1" dirty="0" err="1" smtClean="0">
                  <a:latin typeface="Georgia" pitchFamily="18" charset="0"/>
                </a:rPr>
                <a:t>к=</a:t>
              </a:r>
              <a:r>
                <a:rPr lang="ru-RU" sz="3600" b="1" i="1" dirty="0" smtClean="0">
                  <a:latin typeface="Georgia" pitchFamily="18" charset="0"/>
                </a:rPr>
                <a:t> качка</a:t>
              </a:r>
              <a:endParaRPr lang="ru-RU" sz="3600" b="1" i="1" dirty="0">
                <a:latin typeface="Georgia" pitchFamily="18" charset="0"/>
              </a:endParaRPr>
            </a:p>
          </p:txBody>
        </p:sp>
        <p:grpSp>
          <p:nvGrpSpPr>
            <p:cNvPr id="37" name="Группа 36"/>
            <p:cNvGrpSpPr/>
            <p:nvPr/>
          </p:nvGrpSpPr>
          <p:grpSpPr>
            <a:xfrm>
              <a:off x="3995936" y="4509120"/>
              <a:ext cx="288032" cy="216024"/>
              <a:chOff x="5148064" y="5517232"/>
              <a:chExt cx="288032" cy="216024"/>
            </a:xfrm>
          </p:grpSpPr>
          <p:cxnSp>
            <p:nvCxnSpPr>
              <p:cNvPr id="41" name="Прямая соединительная линия 40"/>
              <p:cNvCxnSpPr/>
              <p:nvPr/>
            </p:nvCxnSpPr>
            <p:spPr>
              <a:xfrm>
                <a:off x="5292080" y="5517232"/>
                <a:ext cx="144016" cy="21602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Прямая соединительная линия 41"/>
              <p:cNvCxnSpPr/>
              <p:nvPr/>
            </p:nvCxnSpPr>
            <p:spPr>
              <a:xfrm flipH="1">
                <a:off x="5148064" y="5517232"/>
                <a:ext cx="152400" cy="20764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Группа 37"/>
            <p:cNvGrpSpPr/>
            <p:nvPr/>
          </p:nvGrpSpPr>
          <p:grpSpPr>
            <a:xfrm>
              <a:off x="5652120" y="4509120"/>
              <a:ext cx="288032" cy="216024"/>
              <a:chOff x="5148064" y="5517232"/>
              <a:chExt cx="288032" cy="216024"/>
            </a:xfrm>
          </p:grpSpPr>
          <p:cxnSp>
            <p:nvCxnSpPr>
              <p:cNvPr id="39" name="Прямая соединительная линия 38"/>
              <p:cNvCxnSpPr/>
              <p:nvPr/>
            </p:nvCxnSpPr>
            <p:spPr>
              <a:xfrm>
                <a:off x="5292080" y="5517232"/>
                <a:ext cx="144016" cy="21602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Прямая соединительная линия 39"/>
              <p:cNvCxnSpPr/>
              <p:nvPr/>
            </p:nvCxnSpPr>
            <p:spPr>
              <a:xfrm flipH="1">
                <a:off x="5148064" y="5517232"/>
                <a:ext cx="152400" cy="20764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75000"/>
              </a:schemeClr>
            </a:gs>
            <a:gs pos="50000">
              <a:srgbClr val="FFC000"/>
            </a:gs>
            <a:gs pos="100000">
              <a:srgbClr val="156B13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D:\Мои документы\Мои рисунки\Изображение\Изображение 01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24" y="428604"/>
            <a:ext cx="7715304" cy="1643074"/>
          </a:xfrm>
          <a:prstGeom prst="rect">
            <a:avLst/>
          </a:prstGeom>
          <a:noFill/>
        </p:spPr>
      </p:pic>
      <p:pic>
        <p:nvPicPr>
          <p:cNvPr id="4099" name="Picture 3" descr="D:\Мои документы\Мои рисунки\Изображение\Копия (3) Изображение 01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57224" y="2071678"/>
            <a:ext cx="7715304" cy="207170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58697" y="4365104"/>
            <a:ext cx="595849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пирожок, петушок,</a:t>
            </a:r>
          </a:p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д</a:t>
            </a:r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ружок, лужок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99592" y="2636912"/>
            <a:ext cx="7560840" cy="1296144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75000"/>
              </a:schemeClr>
            </a:gs>
            <a:gs pos="50000">
              <a:srgbClr val="FFC000"/>
            </a:gs>
            <a:gs pos="100000">
              <a:srgbClr val="156B13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Мои документы\Мои рисунки\Изображение\Копия (2) Изображение 01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571480"/>
            <a:ext cx="7786742" cy="56436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2" name="Прямоугольник 21"/>
          <p:cNvSpPr/>
          <p:nvPr/>
        </p:nvSpPr>
        <p:spPr>
          <a:xfrm>
            <a:off x="755576" y="2564904"/>
            <a:ext cx="7416824" cy="15121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6" name="Группа 15"/>
          <p:cNvGrpSpPr/>
          <p:nvPr/>
        </p:nvGrpSpPr>
        <p:grpSpPr>
          <a:xfrm>
            <a:off x="4860032" y="2564904"/>
            <a:ext cx="1818722" cy="1054496"/>
            <a:chOff x="2950494" y="2132856"/>
            <a:chExt cx="1818722" cy="1054496"/>
          </a:xfrm>
        </p:grpSpPr>
        <p:sp>
          <p:nvSpPr>
            <p:cNvPr id="17" name="TextBox 16"/>
            <p:cNvSpPr txBox="1"/>
            <p:nvPr/>
          </p:nvSpPr>
          <p:spPr>
            <a:xfrm>
              <a:off x="3045667" y="2132856"/>
              <a:ext cx="172354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i="1" dirty="0" smtClean="0">
                  <a:solidFill>
                    <a:srgbClr val="FF0000"/>
                  </a:solidFill>
                  <a:latin typeface="Georgia" pitchFamily="18" charset="0"/>
                </a:rPr>
                <a:t>ранний,</a:t>
              </a:r>
              <a:endParaRPr lang="ru-RU" sz="3200" i="1" dirty="0">
                <a:solidFill>
                  <a:srgbClr val="FF0000"/>
                </a:solidFill>
                <a:latin typeface="Georgia" pitchFamily="18" charset="0"/>
              </a:endParaRPr>
            </a:p>
          </p:txBody>
        </p:sp>
        <p:grpSp>
          <p:nvGrpSpPr>
            <p:cNvPr id="18" name="Группа 17"/>
            <p:cNvGrpSpPr/>
            <p:nvPr/>
          </p:nvGrpSpPr>
          <p:grpSpPr>
            <a:xfrm>
              <a:off x="3837755" y="2132856"/>
              <a:ext cx="288032" cy="216024"/>
              <a:chOff x="4989883" y="5517232"/>
              <a:chExt cx="288032" cy="216024"/>
            </a:xfrm>
          </p:grpSpPr>
          <p:cxnSp>
            <p:nvCxnSpPr>
              <p:cNvPr id="20" name="Прямая соединительная линия 19"/>
              <p:cNvCxnSpPr/>
              <p:nvPr/>
            </p:nvCxnSpPr>
            <p:spPr>
              <a:xfrm>
                <a:off x="5133899" y="5517232"/>
                <a:ext cx="144016" cy="21602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Прямая соединительная линия 20"/>
              <p:cNvCxnSpPr/>
              <p:nvPr/>
            </p:nvCxnSpPr>
            <p:spPr>
              <a:xfrm flipH="1">
                <a:off x="4989883" y="5517232"/>
                <a:ext cx="152400" cy="20764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Дуга 18"/>
            <p:cNvSpPr/>
            <p:nvPr/>
          </p:nvSpPr>
          <p:spPr>
            <a:xfrm rot="19081737">
              <a:off x="2950494" y="2243053"/>
              <a:ext cx="1068607" cy="944299"/>
            </a:xfrm>
            <a:prstGeom prst="arc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2804725" y="2492896"/>
            <a:ext cx="2089383" cy="1294450"/>
            <a:chOff x="3078592" y="2132856"/>
            <a:chExt cx="2089383" cy="1294450"/>
          </a:xfrm>
        </p:grpSpPr>
        <p:sp>
          <p:nvSpPr>
            <p:cNvPr id="11" name="TextBox 10"/>
            <p:cNvSpPr txBox="1"/>
            <p:nvPr/>
          </p:nvSpPr>
          <p:spPr>
            <a:xfrm>
              <a:off x="3131840" y="2132856"/>
              <a:ext cx="20361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i="1" dirty="0" smtClean="0">
                  <a:solidFill>
                    <a:srgbClr val="FF0000"/>
                  </a:solidFill>
                  <a:latin typeface="Georgia" pitchFamily="18" charset="0"/>
                </a:rPr>
                <a:t>весенний,</a:t>
              </a:r>
              <a:endParaRPr lang="ru-RU" sz="3200" i="1" dirty="0">
                <a:solidFill>
                  <a:srgbClr val="FF0000"/>
                </a:solidFill>
                <a:latin typeface="Georgia" pitchFamily="18" charset="0"/>
              </a:endParaRPr>
            </a:p>
          </p:txBody>
        </p:sp>
        <p:grpSp>
          <p:nvGrpSpPr>
            <p:cNvPr id="12" name="Группа 11"/>
            <p:cNvGrpSpPr/>
            <p:nvPr/>
          </p:nvGrpSpPr>
          <p:grpSpPr>
            <a:xfrm>
              <a:off x="4197795" y="2204864"/>
              <a:ext cx="288032" cy="216024"/>
              <a:chOff x="5349923" y="5589240"/>
              <a:chExt cx="288032" cy="216024"/>
            </a:xfrm>
          </p:grpSpPr>
          <p:cxnSp>
            <p:nvCxnSpPr>
              <p:cNvPr id="14" name="Прямая соединительная линия 13"/>
              <p:cNvCxnSpPr/>
              <p:nvPr/>
            </p:nvCxnSpPr>
            <p:spPr>
              <a:xfrm>
                <a:off x="5493939" y="5589240"/>
                <a:ext cx="144016" cy="21602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Прямая соединительная линия 14"/>
              <p:cNvCxnSpPr/>
              <p:nvPr/>
            </p:nvCxnSpPr>
            <p:spPr>
              <a:xfrm flipH="1">
                <a:off x="5349923" y="5589240"/>
                <a:ext cx="152400" cy="20764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Дуга 12"/>
            <p:cNvSpPr/>
            <p:nvPr/>
          </p:nvSpPr>
          <p:spPr>
            <a:xfrm rot="19081737">
              <a:off x="3078592" y="2188692"/>
              <a:ext cx="1288135" cy="1238614"/>
            </a:xfrm>
            <a:prstGeom prst="arc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899592" y="2492896"/>
            <a:ext cx="2062870" cy="1114889"/>
            <a:chOff x="2973659" y="2132856"/>
            <a:chExt cx="2062870" cy="1114889"/>
          </a:xfrm>
        </p:grpSpPr>
        <p:sp>
          <p:nvSpPr>
            <p:cNvPr id="4" name="TextBox 3"/>
            <p:cNvSpPr txBox="1"/>
            <p:nvPr/>
          </p:nvSpPr>
          <p:spPr>
            <a:xfrm>
              <a:off x="3131840" y="2132856"/>
              <a:ext cx="190468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i="1" dirty="0" smtClean="0">
                  <a:solidFill>
                    <a:srgbClr val="FF0000"/>
                  </a:solidFill>
                  <a:latin typeface="Georgia" pitchFamily="18" charset="0"/>
                </a:rPr>
                <a:t>осенний,</a:t>
              </a:r>
              <a:endParaRPr lang="ru-RU" sz="3200" i="1" dirty="0">
                <a:solidFill>
                  <a:srgbClr val="FF0000"/>
                </a:solidFill>
                <a:latin typeface="Georgia" pitchFamily="18" charset="0"/>
              </a:endParaRPr>
            </a:p>
          </p:txBody>
        </p:sp>
        <p:grpSp>
          <p:nvGrpSpPr>
            <p:cNvPr id="5" name="Группа 4"/>
            <p:cNvGrpSpPr/>
            <p:nvPr/>
          </p:nvGrpSpPr>
          <p:grpSpPr>
            <a:xfrm>
              <a:off x="3995936" y="2132856"/>
              <a:ext cx="288032" cy="216024"/>
              <a:chOff x="5148064" y="5517232"/>
              <a:chExt cx="288032" cy="216024"/>
            </a:xfrm>
          </p:grpSpPr>
          <p:cxnSp>
            <p:nvCxnSpPr>
              <p:cNvPr id="6" name="Прямая соединительная линия 5"/>
              <p:cNvCxnSpPr/>
              <p:nvPr/>
            </p:nvCxnSpPr>
            <p:spPr>
              <a:xfrm>
                <a:off x="5292080" y="5517232"/>
                <a:ext cx="144016" cy="21602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Прямая соединительная линия 6"/>
              <p:cNvCxnSpPr/>
              <p:nvPr/>
            </p:nvCxnSpPr>
            <p:spPr>
              <a:xfrm flipH="1">
                <a:off x="5148064" y="5517232"/>
                <a:ext cx="152400" cy="20764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Дуга 7"/>
            <p:cNvSpPr/>
            <p:nvPr/>
          </p:nvSpPr>
          <p:spPr>
            <a:xfrm rot="19081737">
              <a:off x="2973659" y="2182537"/>
              <a:ext cx="1203213" cy="1065208"/>
            </a:xfrm>
            <a:prstGeom prst="arc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1036996" y="3212976"/>
            <a:ext cx="2614670" cy="1590138"/>
            <a:chOff x="2877501" y="2132856"/>
            <a:chExt cx="2614670" cy="1590138"/>
          </a:xfrm>
        </p:grpSpPr>
        <p:sp>
          <p:nvSpPr>
            <p:cNvPr id="24" name="TextBox 23"/>
            <p:cNvSpPr txBox="1"/>
            <p:nvPr/>
          </p:nvSpPr>
          <p:spPr>
            <a:xfrm>
              <a:off x="3045667" y="2132856"/>
              <a:ext cx="244650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i="1" dirty="0" smtClean="0">
                  <a:solidFill>
                    <a:srgbClr val="FF0000"/>
                  </a:solidFill>
                  <a:latin typeface="Georgia" pitchFamily="18" charset="0"/>
                </a:rPr>
                <a:t>туманный,</a:t>
              </a:r>
              <a:endParaRPr lang="ru-RU" sz="3200" i="1" dirty="0">
                <a:solidFill>
                  <a:srgbClr val="FF0000"/>
                </a:solidFill>
                <a:latin typeface="Georgia" pitchFamily="18" charset="0"/>
              </a:endParaRPr>
            </a:p>
          </p:txBody>
        </p:sp>
        <p:grpSp>
          <p:nvGrpSpPr>
            <p:cNvPr id="25" name="Группа 24"/>
            <p:cNvGrpSpPr/>
            <p:nvPr/>
          </p:nvGrpSpPr>
          <p:grpSpPr>
            <a:xfrm>
              <a:off x="4462662" y="2132856"/>
              <a:ext cx="288032" cy="216024"/>
              <a:chOff x="5614790" y="5517232"/>
              <a:chExt cx="288032" cy="216024"/>
            </a:xfrm>
          </p:grpSpPr>
          <p:cxnSp>
            <p:nvCxnSpPr>
              <p:cNvPr id="27" name="Прямая соединительная линия 26"/>
              <p:cNvCxnSpPr/>
              <p:nvPr/>
            </p:nvCxnSpPr>
            <p:spPr>
              <a:xfrm>
                <a:off x="5758806" y="5517232"/>
                <a:ext cx="144016" cy="21602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Прямая соединительная линия 27"/>
              <p:cNvCxnSpPr/>
              <p:nvPr/>
            </p:nvCxnSpPr>
            <p:spPr>
              <a:xfrm flipH="1">
                <a:off x="5614790" y="5517232"/>
                <a:ext cx="152400" cy="20764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Дуга 25"/>
            <p:cNvSpPr/>
            <p:nvPr/>
          </p:nvSpPr>
          <p:spPr>
            <a:xfrm rot="19081737">
              <a:off x="2877501" y="2183629"/>
              <a:ext cx="1819050" cy="1539365"/>
            </a:xfrm>
            <a:prstGeom prst="arc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3693739" y="3284984"/>
            <a:ext cx="1907632" cy="1186898"/>
            <a:chOff x="3175518" y="2132856"/>
            <a:chExt cx="1907632" cy="1186898"/>
          </a:xfrm>
        </p:grpSpPr>
        <p:sp>
          <p:nvSpPr>
            <p:cNvPr id="30" name="TextBox 29"/>
            <p:cNvSpPr txBox="1"/>
            <p:nvPr/>
          </p:nvSpPr>
          <p:spPr>
            <a:xfrm>
              <a:off x="3189683" y="2132856"/>
              <a:ext cx="189346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i="1" smtClean="0">
                  <a:solidFill>
                    <a:srgbClr val="FF0000"/>
                  </a:solidFill>
                  <a:latin typeface="Georgia" pitchFamily="18" charset="0"/>
                </a:rPr>
                <a:t>длинный</a:t>
              </a:r>
              <a:endParaRPr lang="ru-RU" sz="3200" i="1" dirty="0">
                <a:solidFill>
                  <a:srgbClr val="FF0000"/>
                </a:solidFill>
                <a:latin typeface="Georgia" pitchFamily="18" charset="0"/>
              </a:endParaRPr>
            </a:p>
          </p:txBody>
        </p:sp>
        <p:grpSp>
          <p:nvGrpSpPr>
            <p:cNvPr id="31" name="Группа 30"/>
            <p:cNvGrpSpPr/>
            <p:nvPr/>
          </p:nvGrpSpPr>
          <p:grpSpPr>
            <a:xfrm>
              <a:off x="4197795" y="2132856"/>
              <a:ext cx="216024" cy="216024"/>
              <a:chOff x="5349923" y="5517232"/>
              <a:chExt cx="216024" cy="216024"/>
            </a:xfrm>
          </p:grpSpPr>
          <p:cxnSp>
            <p:nvCxnSpPr>
              <p:cNvPr id="33" name="Прямая соединительная линия 32"/>
              <p:cNvCxnSpPr/>
              <p:nvPr/>
            </p:nvCxnSpPr>
            <p:spPr>
              <a:xfrm>
                <a:off x="5421931" y="5517232"/>
                <a:ext cx="144016" cy="21602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Прямая соединительная линия 33"/>
              <p:cNvCxnSpPr/>
              <p:nvPr/>
            </p:nvCxnSpPr>
            <p:spPr>
              <a:xfrm flipH="1">
                <a:off x="5349923" y="5517232"/>
                <a:ext cx="80392" cy="21602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Дуга 31"/>
            <p:cNvSpPr/>
            <p:nvPr/>
          </p:nvSpPr>
          <p:spPr>
            <a:xfrm rot="19081737">
              <a:off x="3175518" y="2254546"/>
              <a:ext cx="1203213" cy="1065208"/>
            </a:xfrm>
            <a:prstGeom prst="arc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75000"/>
              </a:schemeClr>
            </a:gs>
            <a:gs pos="50000">
              <a:srgbClr val="FFC000"/>
            </a:gs>
            <a:gs pos="100000">
              <a:srgbClr val="156B13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D:\Мои документы\Мои рисунки\Изображение\Копия Изображение 01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571480"/>
            <a:ext cx="8501122" cy="41513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5274607" y="2928934"/>
            <a:ext cx="386939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дождинка, травинка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3504" y="3500438"/>
            <a:ext cx="326563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вонкий, ловкий 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5008" y="4000504"/>
            <a:ext cx="226735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удачливый 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75000"/>
              </a:schemeClr>
            </a:gs>
            <a:gs pos="50000">
              <a:srgbClr val="FFC000"/>
            </a:gs>
            <a:gs pos="100000">
              <a:srgbClr val="156B13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D:\Мои документы\Мои рисунки\Изображение\Изображение 01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500042"/>
            <a:ext cx="8215370" cy="1571636"/>
          </a:xfrm>
          <a:prstGeom prst="rect">
            <a:avLst/>
          </a:prstGeom>
          <a:noFill/>
        </p:spPr>
      </p:pic>
      <p:pic>
        <p:nvPicPr>
          <p:cNvPr id="3075" name="Picture 3" descr="D:\Мои документы\Мои рисунки\Изображение\Копия Изображение 01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2071678"/>
            <a:ext cx="8143932" cy="292895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42910" y="4643446"/>
            <a:ext cx="635994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кустики, пушистую,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олодную,  ледяные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730348" y="4714884"/>
            <a:ext cx="2055702" cy="1480898"/>
            <a:chOff x="730348" y="4714884"/>
            <a:chExt cx="2055702" cy="1480898"/>
          </a:xfrm>
        </p:grpSpPr>
        <p:sp>
          <p:nvSpPr>
            <p:cNvPr id="6" name="Дуга 5"/>
            <p:cNvSpPr/>
            <p:nvPr/>
          </p:nvSpPr>
          <p:spPr>
            <a:xfrm rot="18907715">
              <a:off x="730348" y="4734159"/>
              <a:ext cx="1468198" cy="1461623"/>
            </a:xfrm>
            <a:prstGeom prst="arc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4" name="Группа 13"/>
            <p:cNvGrpSpPr/>
            <p:nvPr/>
          </p:nvGrpSpPr>
          <p:grpSpPr>
            <a:xfrm>
              <a:off x="2214546" y="4714884"/>
              <a:ext cx="571504" cy="214314"/>
              <a:chOff x="6357950" y="1571612"/>
              <a:chExt cx="571504" cy="214314"/>
            </a:xfrm>
          </p:grpSpPr>
          <p:cxnSp>
            <p:nvCxnSpPr>
              <p:cNvPr id="8" name="Прямая соединительная линия 7"/>
              <p:cNvCxnSpPr/>
              <p:nvPr/>
            </p:nvCxnSpPr>
            <p:spPr>
              <a:xfrm flipV="1">
                <a:off x="6357950" y="1571612"/>
                <a:ext cx="285752" cy="214314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Прямая соединительная линия 9"/>
              <p:cNvCxnSpPr/>
              <p:nvPr/>
            </p:nvCxnSpPr>
            <p:spPr>
              <a:xfrm rot="10800000">
                <a:off x="6643702" y="1571612"/>
                <a:ext cx="285752" cy="214314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" name="Группа 15"/>
          <p:cNvGrpSpPr/>
          <p:nvPr/>
        </p:nvGrpSpPr>
        <p:grpSpPr>
          <a:xfrm>
            <a:off x="3428992" y="4714884"/>
            <a:ext cx="2214578" cy="1480898"/>
            <a:chOff x="730348" y="4714884"/>
            <a:chExt cx="2214578" cy="1480898"/>
          </a:xfrm>
        </p:grpSpPr>
        <p:sp>
          <p:nvSpPr>
            <p:cNvPr id="17" name="Дуга 16"/>
            <p:cNvSpPr/>
            <p:nvPr/>
          </p:nvSpPr>
          <p:spPr>
            <a:xfrm rot="18907715">
              <a:off x="730348" y="4734159"/>
              <a:ext cx="1468198" cy="1461623"/>
            </a:xfrm>
            <a:prstGeom prst="arc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8" name="Группа 17"/>
            <p:cNvGrpSpPr/>
            <p:nvPr/>
          </p:nvGrpSpPr>
          <p:grpSpPr>
            <a:xfrm>
              <a:off x="2159108" y="4714884"/>
              <a:ext cx="785818" cy="214314"/>
              <a:chOff x="6302512" y="1571612"/>
              <a:chExt cx="785818" cy="214314"/>
            </a:xfrm>
          </p:grpSpPr>
          <p:cxnSp>
            <p:nvCxnSpPr>
              <p:cNvPr id="19" name="Прямая соединительная линия 18"/>
              <p:cNvCxnSpPr/>
              <p:nvPr/>
            </p:nvCxnSpPr>
            <p:spPr>
              <a:xfrm flipV="1">
                <a:off x="6302512" y="1571612"/>
                <a:ext cx="428628" cy="214314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Прямая соединительная линия 19"/>
              <p:cNvCxnSpPr/>
              <p:nvPr/>
            </p:nvCxnSpPr>
            <p:spPr>
              <a:xfrm rot="10800000">
                <a:off x="6731140" y="1571612"/>
                <a:ext cx="357190" cy="214314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4" name="Группа 23"/>
          <p:cNvGrpSpPr/>
          <p:nvPr/>
        </p:nvGrpSpPr>
        <p:grpSpPr>
          <a:xfrm>
            <a:off x="727217" y="5542912"/>
            <a:ext cx="2130271" cy="1828219"/>
            <a:chOff x="814655" y="4685656"/>
            <a:chExt cx="2130271" cy="1828219"/>
          </a:xfrm>
        </p:grpSpPr>
        <p:sp>
          <p:nvSpPr>
            <p:cNvPr id="25" name="Дуга 24"/>
            <p:cNvSpPr/>
            <p:nvPr/>
          </p:nvSpPr>
          <p:spPr>
            <a:xfrm rot="18907715">
              <a:off x="814655" y="4685656"/>
              <a:ext cx="1887089" cy="1828219"/>
            </a:xfrm>
            <a:prstGeom prst="arc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26" name="Группа 25"/>
            <p:cNvGrpSpPr/>
            <p:nvPr/>
          </p:nvGrpSpPr>
          <p:grpSpPr>
            <a:xfrm>
              <a:off x="2659174" y="4714884"/>
              <a:ext cx="285752" cy="214314"/>
              <a:chOff x="6802578" y="1571612"/>
              <a:chExt cx="285752" cy="214314"/>
            </a:xfrm>
          </p:grpSpPr>
          <p:cxnSp>
            <p:nvCxnSpPr>
              <p:cNvPr id="27" name="Прямая соединительная линия 26"/>
              <p:cNvCxnSpPr/>
              <p:nvPr/>
            </p:nvCxnSpPr>
            <p:spPr>
              <a:xfrm rot="5400000" flipH="1" flipV="1">
                <a:off x="6766859" y="1607331"/>
                <a:ext cx="214314" cy="142876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Прямая соединительная линия 27"/>
              <p:cNvCxnSpPr/>
              <p:nvPr/>
            </p:nvCxnSpPr>
            <p:spPr>
              <a:xfrm rot="16200000" flipV="1">
                <a:off x="6909735" y="1607331"/>
                <a:ext cx="214314" cy="142876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3" name="Группа 32"/>
          <p:cNvGrpSpPr/>
          <p:nvPr/>
        </p:nvGrpSpPr>
        <p:grpSpPr>
          <a:xfrm>
            <a:off x="3929058" y="5643578"/>
            <a:ext cx="2055702" cy="1480898"/>
            <a:chOff x="730348" y="4714884"/>
            <a:chExt cx="2055702" cy="1480898"/>
          </a:xfrm>
        </p:grpSpPr>
        <p:sp>
          <p:nvSpPr>
            <p:cNvPr id="34" name="Дуга 33"/>
            <p:cNvSpPr/>
            <p:nvPr/>
          </p:nvSpPr>
          <p:spPr>
            <a:xfrm rot="18907715">
              <a:off x="730348" y="4734159"/>
              <a:ext cx="1468198" cy="1461623"/>
            </a:xfrm>
            <a:prstGeom prst="arc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5" name="Группа 34"/>
            <p:cNvGrpSpPr/>
            <p:nvPr/>
          </p:nvGrpSpPr>
          <p:grpSpPr>
            <a:xfrm>
              <a:off x="2214546" y="4714884"/>
              <a:ext cx="571504" cy="214314"/>
              <a:chOff x="6357950" y="1571612"/>
              <a:chExt cx="571504" cy="214314"/>
            </a:xfrm>
          </p:grpSpPr>
          <p:cxnSp>
            <p:nvCxnSpPr>
              <p:cNvPr id="36" name="Прямая соединительная линия 35"/>
              <p:cNvCxnSpPr/>
              <p:nvPr/>
            </p:nvCxnSpPr>
            <p:spPr>
              <a:xfrm flipV="1">
                <a:off x="6357950" y="1571612"/>
                <a:ext cx="285752" cy="214314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Прямая соединительная линия 36"/>
              <p:cNvCxnSpPr/>
              <p:nvPr/>
            </p:nvCxnSpPr>
            <p:spPr>
              <a:xfrm rot="10800000">
                <a:off x="6643702" y="1571612"/>
                <a:ext cx="285752" cy="214314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75000"/>
              </a:schemeClr>
            </a:gs>
            <a:gs pos="50000">
              <a:srgbClr val="FFC000"/>
            </a:gs>
            <a:gs pos="100000">
              <a:srgbClr val="156B13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74</Words>
  <Application>Microsoft Office PowerPoint</Application>
  <PresentationFormat>Экран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12</cp:revision>
  <dcterms:modified xsi:type="dcterms:W3CDTF">2016-11-27T13:50:53Z</dcterms:modified>
</cp:coreProperties>
</file>