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1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187"/>
            <a:ext cx="1543051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1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3"/>
            <a:ext cx="3028951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3"/>
            <a:ext cx="3028951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1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21.jpeg"/><Relationship Id="rId18" Type="http://schemas.openxmlformats.org/officeDocument/2006/relationships/image" Target="../media/image16.jpeg"/><Relationship Id="rId3" Type="http://schemas.openxmlformats.org/officeDocument/2006/relationships/image" Target="../media/image2.jpeg"/><Relationship Id="rId21" Type="http://schemas.openxmlformats.org/officeDocument/2006/relationships/image" Target="../media/image11.jpeg"/><Relationship Id="rId7" Type="http://schemas.openxmlformats.org/officeDocument/2006/relationships/image" Target="../media/image6.jpeg"/><Relationship Id="rId12" Type="http://schemas.openxmlformats.org/officeDocument/2006/relationships/image" Target="../media/image24.jpeg"/><Relationship Id="rId17" Type="http://schemas.openxmlformats.org/officeDocument/2006/relationships/image" Target="../media/image20.jpeg"/><Relationship Id="rId25" Type="http://schemas.openxmlformats.org/officeDocument/2006/relationships/image" Target="../media/image14.png"/><Relationship Id="rId2" Type="http://schemas.openxmlformats.org/officeDocument/2006/relationships/image" Target="../media/image1.jpeg"/><Relationship Id="rId16" Type="http://schemas.openxmlformats.org/officeDocument/2006/relationships/image" Target="../media/image19.gif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26.gif"/><Relationship Id="rId24" Type="http://schemas.openxmlformats.org/officeDocument/2006/relationships/image" Target="../media/image15.jpeg"/><Relationship Id="rId5" Type="http://schemas.openxmlformats.org/officeDocument/2006/relationships/image" Target="../media/image4.png"/><Relationship Id="rId15" Type="http://schemas.openxmlformats.org/officeDocument/2006/relationships/image" Target="../media/image23.jpeg"/><Relationship Id="rId23" Type="http://schemas.openxmlformats.org/officeDocument/2006/relationships/image" Target="../media/image13.gif"/><Relationship Id="rId10" Type="http://schemas.openxmlformats.org/officeDocument/2006/relationships/image" Target="../media/image9.jpeg"/><Relationship Id="rId19" Type="http://schemas.openxmlformats.org/officeDocument/2006/relationships/image" Target="../media/image17.gif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22.jpeg"/><Relationship Id="rId2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12" Type="http://schemas.openxmlformats.org/officeDocument/2006/relationships/image" Target="../media/image19.gif"/><Relationship Id="rId17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jpeg"/><Relationship Id="rId20" Type="http://schemas.openxmlformats.org/officeDocument/2006/relationships/image" Target="../media/image27.png"/><Relationship Id="rId1" Type="http://schemas.openxmlformats.org/officeDocument/2006/relationships/audio" Target="../media/audio2.wav"/><Relationship Id="rId6" Type="http://schemas.openxmlformats.org/officeDocument/2006/relationships/image" Target="../media/image13.gif"/><Relationship Id="rId11" Type="http://schemas.openxmlformats.org/officeDocument/2006/relationships/image" Target="../media/image18.png"/><Relationship Id="rId5" Type="http://schemas.openxmlformats.org/officeDocument/2006/relationships/image" Target="../media/image1.jpeg"/><Relationship Id="rId15" Type="http://schemas.openxmlformats.org/officeDocument/2006/relationships/image" Target="../media/image22.jpeg"/><Relationship Id="rId10" Type="http://schemas.openxmlformats.org/officeDocument/2006/relationships/image" Target="../media/image17.gif"/><Relationship Id="rId19" Type="http://schemas.openxmlformats.org/officeDocument/2006/relationships/image" Target="../media/image26.gif"/><Relationship Id="rId4" Type="http://schemas.openxmlformats.org/officeDocument/2006/relationships/image" Target="../media/image12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12" Type="http://schemas.openxmlformats.org/officeDocument/2006/relationships/image" Target="../media/image19.gif"/><Relationship Id="rId17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jpeg"/><Relationship Id="rId20" Type="http://schemas.openxmlformats.org/officeDocument/2006/relationships/image" Target="../media/image29.png"/><Relationship Id="rId1" Type="http://schemas.openxmlformats.org/officeDocument/2006/relationships/audio" Target="../media/audio4.wav"/><Relationship Id="rId6" Type="http://schemas.openxmlformats.org/officeDocument/2006/relationships/image" Target="../media/image13.gif"/><Relationship Id="rId11" Type="http://schemas.openxmlformats.org/officeDocument/2006/relationships/image" Target="../media/image18.png"/><Relationship Id="rId5" Type="http://schemas.openxmlformats.org/officeDocument/2006/relationships/image" Target="../media/image1.jpeg"/><Relationship Id="rId15" Type="http://schemas.openxmlformats.org/officeDocument/2006/relationships/image" Target="../media/image22.jpeg"/><Relationship Id="rId10" Type="http://schemas.openxmlformats.org/officeDocument/2006/relationships/image" Target="../media/image17.gif"/><Relationship Id="rId19" Type="http://schemas.openxmlformats.org/officeDocument/2006/relationships/image" Target="../media/image26.gif"/><Relationship Id="rId4" Type="http://schemas.openxmlformats.org/officeDocument/2006/relationships/image" Target="../media/image12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12" Type="http://schemas.openxmlformats.org/officeDocument/2006/relationships/image" Target="../media/image19.gif"/><Relationship Id="rId17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jpeg"/><Relationship Id="rId20" Type="http://schemas.openxmlformats.org/officeDocument/2006/relationships/image" Target="../media/image31.png"/><Relationship Id="rId1" Type="http://schemas.openxmlformats.org/officeDocument/2006/relationships/audio" Target="../media/audio6.wav"/><Relationship Id="rId6" Type="http://schemas.openxmlformats.org/officeDocument/2006/relationships/image" Target="../media/image13.gif"/><Relationship Id="rId11" Type="http://schemas.openxmlformats.org/officeDocument/2006/relationships/image" Target="../media/image18.png"/><Relationship Id="rId5" Type="http://schemas.openxmlformats.org/officeDocument/2006/relationships/image" Target="../media/image1.jpeg"/><Relationship Id="rId15" Type="http://schemas.openxmlformats.org/officeDocument/2006/relationships/image" Target="../media/image22.jpeg"/><Relationship Id="rId10" Type="http://schemas.openxmlformats.org/officeDocument/2006/relationships/image" Target="../media/image17.gif"/><Relationship Id="rId19" Type="http://schemas.openxmlformats.org/officeDocument/2006/relationships/image" Target="../media/image26.gif"/><Relationship Id="rId4" Type="http://schemas.openxmlformats.org/officeDocument/2006/relationships/image" Target="../media/image12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18" Type="http://schemas.openxmlformats.org/officeDocument/2006/relationships/image" Target="../media/image26.gif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image" Target="../media/image11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gif"/><Relationship Id="rId5" Type="http://schemas.openxmlformats.org/officeDocument/2006/relationships/image" Target="../media/image13.gif"/><Relationship Id="rId15" Type="http://schemas.openxmlformats.org/officeDocument/2006/relationships/image" Target="../media/image23.jpeg"/><Relationship Id="rId10" Type="http://schemas.openxmlformats.org/officeDocument/2006/relationships/image" Target="../media/image18.png"/><Relationship Id="rId4" Type="http://schemas.openxmlformats.org/officeDocument/2006/relationships/image" Target="../media/image1.jpeg"/><Relationship Id="rId9" Type="http://schemas.openxmlformats.org/officeDocument/2006/relationships/image" Target="../media/image17.gif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b="1" i="1" dirty="0" smtClean="0">
                <a:solidFill>
                  <a:srgbClr val="00B050"/>
                </a:solidFill>
              </a:rPr>
              <a:t>Ёлка </a:t>
            </a:r>
            <a:r>
              <a:rPr lang="ru-RU" sz="3600" b="1" i="1" dirty="0" smtClean="0">
                <a:solidFill>
                  <a:srgbClr val="00B050"/>
                </a:solidFill>
              </a:rPr>
              <a:t>(Были бы у елочки ножки</a:t>
            </a:r>
            <a:r>
              <a:rPr lang="ru-RU" sz="3600" b="1" i="1" dirty="0" smtClean="0">
                <a:solidFill>
                  <a:srgbClr val="00B050"/>
                </a:solidFill>
              </a:rPr>
              <a:t>)</a:t>
            </a:r>
            <a:r>
              <a:rPr lang="ru-RU" sz="1800" i="1" dirty="0" smtClean="0">
                <a:solidFill>
                  <a:srgbClr val="00B050"/>
                </a:solidFill>
              </a:rPr>
              <a:t> </a:t>
            </a:r>
            <a:r>
              <a:rPr lang="ru-RU" sz="1800" i="1" dirty="0" smtClean="0"/>
              <a:t>Чуковский Корней Иванович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331640"/>
            <a:ext cx="6172200" cy="7560839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sz="6200" dirty="0" smtClean="0"/>
              <a:t>Были </a:t>
            </a:r>
            <a:r>
              <a:rPr lang="ru-RU" sz="6200" dirty="0" smtClean="0"/>
              <a:t>бы у елочки</a:t>
            </a:r>
            <a:br>
              <a:rPr lang="ru-RU" sz="6200" dirty="0" smtClean="0"/>
            </a:br>
            <a:r>
              <a:rPr lang="ru-RU" sz="6200" dirty="0" smtClean="0"/>
              <a:t>Ножки,</a:t>
            </a:r>
            <a:br>
              <a:rPr lang="ru-RU" sz="6200" dirty="0" smtClean="0"/>
            </a:br>
            <a:r>
              <a:rPr lang="ru-RU" sz="6200" dirty="0" smtClean="0"/>
              <a:t>Побежала бы она</a:t>
            </a:r>
            <a:br>
              <a:rPr lang="ru-RU" sz="6200" dirty="0" smtClean="0"/>
            </a:br>
            <a:r>
              <a:rPr lang="ru-RU" sz="6200" dirty="0" smtClean="0"/>
              <a:t>По дорожке.</a:t>
            </a:r>
            <a:br>
              <a:rPr lang="ru-RU" sz="6200" dirty="0" smtClean="0"/>
            </a:br>
            <a:r>
              <a:rPr lang="ru-RU" sz="6200" dirty="0" smtClean="0"/>
              <a:t>Заплясала бы она</a:t>
            </a:r>
            <a:br>
              <a:rPr lang="ru-RU" sz="6200" dirty="0" smtClean="0"/>
            </a:br>
            <a:r>
              <a:rPr lang="ru-RU" sz="6200" dirty="0" smtClean="0"/>
              <a:t>Вместе с нами,</a:t>
            </a:r>
            <a:br>
              <a:rPr lang="ru-RU" sz="6200" dirty="0" smtClean="0"/>
            </a:br>
            <a:r>
              <a:rPr lang="ru-RU" sz="6200" dirty="0" smtClean="0"/>
              <a:t>Застучала бы она</a:t>
            </a:r>
            <a:br>
              <a:rPr lang="ru-RU" sz="6200" dirty="0" smtClean="0"/>
            </a:br>
            <a:r>
              <a:rPr lang="ru-RU" sz="6200" dirty="0" smtClean="0"/>
              <a:t>Каблучками.</a:t>
            </a:r>
            <a:br>
              <a:rPr lang="ru-RU" sz="6200" dirty="0" smtClean="0"/>
            </a:br>
            <a:r>
              <a:rPr lang="ru-RU" sz="6200" dirty="0" smtClean="0"/>
              <a:t>Закружились бы на елочке</a:t>
            </a:r>
            <a:br>
              <a:rPr lang="ru-RU" sz="6200" dirty="0" smtClean="0"/>
            </a:br>
            <a:r>
              <a:rPr lang="ru-RU" sz="6200" dirty="0" smtClean="0"/>
              <a:t>Игрушки -</a:t>
            </a:r>
            <a:br>
              <a:rPr lang="ru-RU" sz="6200" dirty="0" smtClean="0"/>
            </a:br>
            <a:r>
              <a:rPr lang="ru-RU" sz="6200" dirty="0" smtClean="0"/>
              <a:t>Разноцветные фонарики,</a:t>
            </a:r>
            <a:br>
              <a:rPr lang="ru-RU" sz="6200" dirty="0" smtClean="0"/>
            </a:br>
            <a:r>
              <a:rPr lang="ru-RU" sz="6200" dirty="0" smtClean="0"/>
              <a:t>Хлопушки.</a:t>
            </a:r>
            <a:br>
              <a:rPr lang="ru-RU" sz="6200" dirty="0" smtClean="0"/>
            </a:br>
            <a:r>
              <a:rPr lang="ru-RU" sz="6200" dirty="0" smtClean="0"/>
              <a:t>Завертелись бы на елочке</a:t>
            </a:r>
            <a:br>
              <a:rPr lang="ru-RU" sz="6200" dirty="0" smtClean="0"/>
            </a:br>
            <a:r>
              <a:rPr lang="ru-RU" sz="6200" dirty="0" smtClean="0"/>
              <a:t>Флаги</a:t>
            </a:r>
            <a:br>
              <a:rPr lang="ru-RU" sz="6200" dirty="0" smtClean="0"/>
            </a:br>
            <a:r>
              <a:rPr lang="ru-RU" sz="6200" dirty="0" smtClean="0"/>
              <a:t>Из пунцовой, из серебряной </a:t>
            </a:r>
            <a:br>
              <a:rPr lang="ru-RU" sz="6200" dirty="0" smtClean="0"/>
            </a:br>
            <a:r>
              <a:rPr lang="ru-RU" sz="6200" dirty="0" smtClean="0"/>
              <a:t>Бумаги.</a:t>
            </a:r>
            <a:br>
              <a:rPr lang="ru-RU" sz="6200" dirty="0" smtClean="0"/>
            </a:br>
            <a:r>
              <a:rPr lang="ru-RU" sz="6200" dirty="0" smtClean="0"/>
              <a:t>Засмеялись бы на елочке</a:t>
            </a:r>
            <a:br>
              <a:rPr lang="ru-RU" sz="6200" dirty="0" smtClean="0"/>
            </a:br>
            <a:r>
              <a:rPr lang="ru-RU" sz="6200" dirty="0" smtClean="0"/>
              <a:t>Матрешки.</a:t>
            </a:r>
            <a:br>
              <a:rPr lang="ru-RU" sz="6200" dirty="0" smtClean="0"/>
            </a:br>
            <a:r>
              <a:rPr lang="ru-RU" sz="6200" dirty="0" smtClean="0"/>
              <a:t>И захлопали б от радости</a:t>
            </a:r>
            <a:br>
              <a:rPr lang="ru-RU" sz="6200" dirty="0" smtClean="0"/>
            </a:br>
            <a:r>
              <a:rPr lang="ru-RU" sz="6200" dirty="0" smtClean="0"/>
              <a:t>В ладошки.</a:t>
            </a:r>
            <a:br>
              <a:rPr lang="ru-RU" sz="6200" dirty="0" smtClean="0"/>
            </a:br>
            <a:r>
              <a:rPr lang="ru-RU" sz="6200" dirty="0" smtClean="0"/>
              <a:t>Потому что нынче ночью</a:t>
            </a:r>
            <a:br>
              <a:rPr lang="ru-RU" sz="6200" dirty="0" smtClean="0"/>
            </a:br>
            <a:r>
              <a:rPr lang="ru-RU" sz="6200" dirty="0" smtClean="0"/>
              <a:t>У ворот</a:t>
            </a:r>
            <a:br>
              <a:rPr lang="ru-RU" sz="6200" dirty="0" smtClean="0"/>
            </a:br>
            <a:r>
              <a:rPr lang="ru-RU" sz="6200" dirty="0" smtClean="0"/>
              <a:t>Постучался развеселый </a:t>
            </a:r>
            <a:br>
              <a:rPr lang="ru-RU" sz="6200" dirty="0" smtClean="0"/>
            </a:br>
            <a:r>
              <a:rPr lang="ru-RU" sz="6200" dirty="0" smtClean="0"/>
              <a:t>Новый год!</a:t>
            </a:r>
            <a:br>
              <a:rPr lang="ru-RU" sz="6200" dirty="0" smtClean="0"/>
            </a:br>
            <a:r>
              <a:rPr lang="ru-RU" sz="6200" dirty="0" smtClean="0"/>
              <a:t>Новый, новый,</a:t>
            </a:r>
            <a:br>
              <a:rPr lang="ru-RU" sz="6200" dirty="0" smtClean="0"/>
            </a:br>
            <a:r>
              <a:rPr lang="ru-RU" sz="6200" dirty="0" smtClean="0"/>
              <a:t>Молодой,</a:t>
            </a:r>
            <a:br>
              <a:rPr lang="ru-RU" sz="6200" dirty="0" smtClean="0"/>
            </a:br>
            <a:r>
              <a:rPr lang="ru-RU" sz="6200" dirty="0" smtClean="0"/>
              <a:t>С золотою бородой!</a:t>
            </a:r>
            <a:br>
              <a:rPr lang="ru-RU" sz="6200" dirty="0" smtClean="0"/>
            </a:br>
            <a:endParaRPr lang="ru-RU" sz="6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984" y="251521"/>
            <a:ext cx="504056" cy="48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s320131.vk.me/v320131952/308b/fQ0DcCta-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720" y="1115616"/>
            <a:ext cx="576064" cy="671582"/>
          </a:xfrm>
          <a:prstGeom prst="rect">
            <a:avLst/>
          </a:prstGeom>
          <a:noFill/>
        </p:spPr>
      </p:pic>
      <p:pic>
        <p:nvPicPr>
          <p:cNvPr id="1032" name="Picture 8" descr="https://ds02.infourok.ru/uploads/ex/0d33/00076032-7848101f/hello_html_m7cf65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7232" y="2195736"/>
            <a:ext cx="720080" cy="529333"/>
          </a:xfrm>
          <a:prstGeom prst="rect">
            <a:avLst/>
          </a:prstGeom>
          <a:noFill/>
        </p:spPr>
      </p:pic>
      <p:pic>
        <p:nvPicPr>
          <p:cNvPr id="1034" name="Picture 10" descr="http://900igr.net/datai/chtenie/CHto-delaet-3.files/0020-022-Devochka-tantsue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728" y="2195736"/>
            <a:ext cx="504056" cy="631817"/>
          </a:xfrm>
          <a:prstGeom prst="rect">
            <a:avLst/>
          </a:prstGeom>
          <a:noFill/>
        </p:spPr>
      </p:pic>
      <p:pic>
        <p:nvPicPr>
          <p:cNvPr id="1036" name="Picture 12" descr="http://ptzgovorit.ru/sites/default/files/%D0%9C%D0%BE%D0%BB%D0%BE%D1%82%D0%BE%D0%B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80728" y="3131840"/>
            <a:ext cx="504056" cy="445396"/>
          </a:xfrm>
          <a:prstGeom prst="rect">
            <a:avLst/>
          </a:prstGeom>
          <a:noFill/>
        </p:spPr>
      </p:pic>
      <p:pic>
        <p:nvPicPr>
          <p:cNvPr id="1038" name="Picture 14" descr="http://img.russiadress.ru/images/201202/13292714398654983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17232" y="3059832"/>
            <a:ext cx="576064" cy="590818"/>
          </a:xfrm>
          <a:prstGeom prst="rect">
            <a:avLst/>
          </a:prstGeom>
          <a:noFill/>
        </p:spPr>
      </p:pic>
      <p:pic>
        <p:nvPicPr>
          <p:cNvPr id="3" name="Picture 2" descr="C:\Users\I-MIX\Desktop\КОНКУРС\ПРЕЗЕНТАЦИЯ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17232" y="1259632"/>
            <a:ext cx="576064" cy="489541"/>
          </a:xfrm>
          <a:prstGeom prst="rect">
            <a:avLst/>
          </a:prstGeom>
          <a:noFill/>
        </p:spPr>
      </p:pic>
      <p:pic>
        <p:nvPicPr>
          <p:cNvPr id="1031" name="Picture 7" descr="C:\Users\I-MIX\Desktop\КОНКУРС\НОД\конспект НОД\sonhando-a-crian231a-em-um-fundo-branco-116363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8720" y="251521"/>
            <a:ext cx="576064" cy="685674"/>
          </a:xfrm>
          <a:prstGeom prst="rect">
            <a:avLst/>
          </a:prstGeom>
          <a:noFill/>
        </p:spPr>
      </p:pic>
      <p:pic>
        <p:nvPicPr>
          <p:cNvPr id="1033" name="Picture 9" descr="http://www.flexikidswear.com/images/slider/corap/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73216" y="323528"/>
            <a:ext cx="864096" cy="528059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645024" y="1187624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645024" y="2195736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645024" y="3131840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971600"/>
            <a:ext cx="6858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1907704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2915816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492896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797152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0" y="3779912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5" descr="http://smayls.ru/data/smiles/animashki-muzika-82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6712" y="3923928"/>
            <a:ext cx="523330" cy="648072"/>
          </a:xfrm>
          <a:prstGeom prst="rect">
            <a:avLst/>
          </a:prstGeom>
          <a:noFill/>
        </p:spPr>
      </p:pic>
      <p:pic>
        <p:nvPicPr>
          <p:cNvPr id="30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995936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 descr="http://veliationed.ucoz.ru/7/a/sedobnye-elochnye-igrushki-novogodn_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89240" y="3995936"/>
            <a:ext cx="488304" cy="504056"/>
          </a:xfrm>
          <a:prstGeom prst="rect">
            <a:avLst/>
          </a:prstGeom>
          <a:noFill/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0" y="4644008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0" y="5508104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0" y="63722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0" y="7236296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42" descr="http://www.paint-school.ru/images/guash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80728" y="4860032"/>
            <a:ext cx="448371" cy="432048"/>
          </a:xfrm>
          <a:prstGeom prst="rect">
            <a:avLst/>
          </a:prstGeom>
          <a:noFill/>
        </p:spPr>
      </p:pic>
      <p:pic>
        <p:nvPicPr>
          <p:cNvPr id="42" name="Picture 38" descr="C:\Users\I-MIX\Desktop\КОНКУРС\НОД\конспект НОД\ny_9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56992" y="4716016"/>
            <a:ext cx="792088" cy="676119"/>
          </a:xfrm>
          <a:prstGeom prst="rect">
            <a:avLst/>
          </a:prstGeom>
          <a:noFill/>
        </p:spPr>
      </p:pic>
      <p:pic>
        <p:nvPicPr>
          <p:cNvPr id="44" name="Picture 40" descr="http://www.eventspro.ru/sites/default/files/imagecache/photo-big/users/5725/photo/2015/330/korporativ_v_retro_stile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89240" y="4788024"/>
            <a:ext cx="432048" cy="432048"/>
          </a:xfrm>
          <a:prstGeom prst="rect">
            <a:avLst/>
          </a:prstGeom>
          <a:noFill/>
        </p:spPr>
      </p:pic>
      <p:pic>
        <p:nvPicPr>
          <p:cNvPr id="46" name="Picture 33" descr="http://www.gifmania.ru/Animated-Gifs-Predmety/Animations-Toys/Images-Spinning-Tops/Spinning-Tops-54744.gi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80728" y="5580112"/>
            <a:ext cx="448248" cy="576064"/>
          </a:xfrm>
          <a:prstGeom prst="rect">
            <a:avLst/>
          </a:prstGeom>
          <a:noFill/>
        </p:spPr>
      </p:pic>
      <p:pic>
        <p:nvPicPr>
          <p:cNvPr id="47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724128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15" descr="C:\Users\I-MIX\Desktop\ПРЕЗЕНТАЦИЯ\Рисунок2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661248" y="5724128"/>
            <a:ext cx="476200" cy="4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4" descr="http://vremyahobby.ru/published/publicdata/MARINA36VREMYA/attachments/SC/products_pictures/BZ1-152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52736" y="6588224"/>
            <a:ext cx="360040" cy="360040"/>
          </a:xfrm>
          <a:prstGeom prst="rect">
            <a:avLst/>
          </a:prstGeom>
          <a:noFill/>
        </p:spPr>
      </p:pic>
      <p:pic>
        <p:nvPicPr>
          <p:cNvPr id="50" name="Picture 46" descr="http://filed4-3.my.mail.ru/pic?url=http%3A%2F%2Fimg-fotki.yandex.ru%2Fget%2F5303%2F96945866.10e%2F0_88015_39cf3ac_XS.gif&amp;mw=&amp;mh=&amp;sig=29bec106cbe17f663bef4562ebb2f50a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73016" y="6660232"/>
            <a:ext cx="360040" cy="360040"/>
          </a:xfrm>
          <a:prstGeom prst="rect">
            <a:avLst/>
          </a:prstGeom>
          <a:noFill/>
        </p:spPr>
      </p:pic>
      <p:pic>
        <p:nvPicPr>
          <p:cNvPr id="51" name="Picture 50" descr="http://publicdomainvectors.org/photos/Paper-Roll-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445224" y="6588224"/>
            <a:ext cx="729919" cy="504056"/>
          </a:xfrm>
          <a:prstGeom prst="rect">
            <a:avLst/>
          </a:prstGeom>
          <a:noFill/>
        </p:spPr>
      </p:pic>
      <p:cxnSp>
        <p:nvCxnSpPr>
          <p:cNvPr id="52" name="Прямая соединительная линия 51"/>
          <p:cNvCxnSpPr/>
          <p:nvPr/>
        </p:nvCxnSpPr>
        <p:spPr>
          <a:xfrm>
            <a:off x="0" y="81724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6" descr="http://52mayachok.68edu.ru/wp-content/uploads/2016/03/bigstock-Illustration-of-Little-Male-an-46531597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908720" y="7452320"/>
            <a:ext cx="648072" cy="504056"/>
          </a:xfrm>
          <a:prstGeom prst="rect">
            <a:avLst/>
          </a:prstGeom>
          <a:noFill/>
        </p:spPr>
      </p:pic>
      <p:pic>
        <p:nvPicPr>
          <p:cNvPr id="54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1008" y="7452320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14" descr="C:\Users\I-MIX\Desktop\ПРЕЗЕНТАЦИЯ\Рисунок17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589240" y="7380312"/>
            <a:ext cx="64807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8" descr="http://cool-pictures.su/_ph/12/2/944566126.gif?1462008448"/>
          <p:cNvPicPr>
            <a:picLocks noChangeAspect="1" noChangeArrowheads="1" noCrop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836712" y="8316416"/>
            <a:ext cx="576064" cy="534917"/>
          </a:xfrm>
          <a:prstGeom prst="rect">
            <a:avLst/>
          </a:prstGeom>
          <a:noFill/>
        </p:spPr>
      </p:pic>
      <p:pic>
        <p:nvPicPr>
          <p:cNvPr id="57" name="Picture 11" descr="C:\Users\I-MIX\Desktop\КОНКУРС\НОД\конспект НОД\23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212976" y="8357680"/>
            <a:ext cx="936104" cy="536439"/>
          </a:xfrm>
          <a:prstGeom prst="rect">
            <a:avLst/>
          </a:prstGeom>
          <a:noFill/>
        </p:spPr>
      </p:pic>
      <p:pic>
        <p:nvPicPr>
          <p:cNvPr id="58" name="Picture 10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373216" y="8316416"/>
            <a:ext cx="864096" cy="471958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0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500"/>
                            </p:stCondLst>
                            <p:childTnLst>
                              <p:par>
                                <p:cTn id="7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2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4" dur="2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500"/>
                            </p:stCondLst>
                            <p:childTnLst>
                              <p:par>
                                <p:cTn id="8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500"/>
                            </p:stCondLst>
                            <p:childTnLst>
                              <p:par>
                                <p:cTn id="8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0"/>
                            </p:stCondLst>
                            <p:childTnLst>
                              <p:par>
                                <p:cTn id="9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4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4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5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100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9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2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3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4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4500"/>
                            </p:stCondLst>
                            <p:childTnLst>
                              <p:par>
                                <p:cTn id="1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3" dur="1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500"/>
                            </p:stCondLst>
                            <p:childTnLst>
                              <p:par>
                                <p:cTn id="1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1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6500"/>
                            </p:stCondLst>
                            <p:childTnLst>
                              <p:par>
                                <p:cTn id="13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9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0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1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2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500"/>
                            </p:stCondLst>
                            <p:childTnLst>
                              <p:par>
                                <p:cTn id="16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1" dur="1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5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6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7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2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6" dur="1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000"/>
                            </p:stCondLst>
                            <p:childTnLst>
                              <p:par>
                                <p:cTn id="17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9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0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1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2936" y="323528"/>
            <a:ext cx="1656184" cy="15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s320131.vk.me/v320131952/308b/fQ0DcCta-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696" y="2843808"/>
            <a:ext cx="1297094" cy="1512168"/>
          </a:xfrm>
          <a:prstGeom prst="rect">
            <a:avLst/>
          </a:prstGeom>
          <a:noFill/>
        </p:spPr>
      </p:pic>
      <p:pic>
        <p:nvPicPr>
          <p:cNvPr id="1032" name="Picture 8" descr="https://ds02.infourok.ru/uploads/ex/0d33/00076032-7848101f/hello_html_m7cf65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7192" y="5220072"/>
            <a:ext cx="1368152" cy="1005732"/>
          </a:xfrm>
          <a:prstGeom prst="rect">
            <a:avLst/>
          </a:prstGeom>
          <a:noFill/>
        </p:spPr>
      </p:pic>
      <p:pic>
        <p:nvPicPr>
          <p:cNvPr id="1034" name="Picture 10" descr="http://900igr.net/datai/chtenie/CHto-delaet-3.files/0020-022-Devochka-tantsue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688" y="4860032"/>
            <a:ext cx="1237104" cy="1550667"/>
          </a:xfrm>
          <a:prstGeom prst="rect">
            <a:avLst/>
          </a:prstGeom>
          <a:noFill/>
        </p:spPr>
      </p:pic>
      <p:pic>
        <p:nvPicPr>
          <p:cNvPr id="1036" name="Picture 12" descr="http://ptzgovorit.ru/sites/default/files/%D0%9C%D0%BE%D0%BB%D0%BE%D1%82%D0%BE%D0%BA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704" y="7308304"/>
            <a:ext cx="1271554" cy="1123576"/>
          </a:xfrm>
          <a:prstGeom prst="rect">
            <a:avLst/>
          </a:prstGeom>
          <a:noFill/>
        </p:spPr>
      </p:pic>
      <p:pic>
        <p:nvPicPr>
          <p:cNvPr id="1038" name="Picture 14" descr="http://img.russiadress.ru/images/201202/13292714398654983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01208" y="7236296"/>
            <a:ext cx="1008112" cy="1033932"/>
          </a:xfrm>
          <a:prstGeom prst="rect">
            <a:avLst/>
          </a:prstGeom>
          <a:noFill/>
        </p:spPr>
      </p:pic>
      <p:pic>
        <p:nvPicPr>
          <p:cNvPr id="3" name="Picture 2" descr="C:\Users\I-MIX\Desktop\КОНКУРС\ПРЕЗЕНТАЦИЯ\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13176" y="3059832"/>
            <a:ext cx="1459118" cy="1239962"/>
          </a:xfrm>
          <a:prstGeom prst="rect">
            <a:avLst/>
          </a:prstGeom>
          <a:noFill/>
        </p:spPr>
      </p:pic>
      <p:pic>
        <p:nvPicPr>
          <p:cNvPr id="1031" name="Picture 7" descr="C:\Users\I-MIX\Desktop\КОНКУРС\НОД\конспект НОД\sonhando-a-crian231a-em-um-fundo-branco-116363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704" y="683568"/>
            <a:ext cx="1152128" cy="1371347"/>
          </a:xfrm>
          <a:prstGeom prst="rect">
            <a:avLst/>
          </a:prstGeom>
          <a:noFill/>
        </p:spPr>
      </p:pic>
      <p:pic>
        <p:nvPicPr>
          <p:cNvPr id="1033" name="Picture 9" descr="http://www.flexikidswear.com/images/slider/corap/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41168" y="971600"/>
            <a:ext cx="1584176" cy="968108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573016" y="320384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73016" y="5220072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73016" y="752432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2411760"/>
            <a:ext cx="6858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67322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492896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797152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52mayachok.68edu.ru/wp-content/uploads/2016/03/bigstock-Illustration-of-Little-Male-an-46531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6228184"/>
            <a:ext cx="1459501" cy="1008112"/>
          </a:xfrm>
          <a:prstGeom prst="rect">
            <a:avLst/>
          </a:prstGeom>
          <a:noFill/>
        </p:spPr>
      </p:pic>
      <p:pic>
        <p:nvPicPr>
          <p:cNvPr id="5" name="Picture 14" descr="C:\Users\I-MIX\Desktop\ПРЕЗЕНТАЦИЯ\Рисунок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9200" y="6156176"/>
            <a:ext cx="1159768" cy="115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630019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http://cool-pictures.su/_ph/12/2/944566126.gif?146200844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740352"/>
            <a:ext cx="1008111" cy="936104"/>
          </a:xfrm>
          <a:prstGeom prst="rect">
            <a:avLst/>
          </a:prstGeom>
          <a:noFill/>
        </p:spPr>
      </p:pic>
      <p:pic>
        <p:nvPicPr>
          <p:cNvPr id="14346" name="Picture 10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7152" y="7884368"/>
            <a:ext cx="1692562" cy="924454"/>
          </a:xfrm>
          <a:prstGeom prst="rect">
            <a:avLst/>
          </a:prstGeom>
          <a:noFill/>
        </p:spPr>
      </p:pic>
      <p:pic>
        <p:nvPicPr>
          <p:cNvPr id="14347" name="Picture 11" descr="C:\Users\I-MIX\Desktop\КОНКУРС\НОД\конспект НОД\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8920" y="8028384"/>
            <a:ext cx="1368152" cy="784027"/>
          </a:xfrm>
          <a:prstGeom prst="rect">
            <a:avLst/>
          </a:prstGeom>
          <a:noFill/>
        </p:spPr>
      </p:pic>
      <p:pic>
        <p:nvPicPr>
          <p:cNvPr id="10" name="Picture 44" descr="http://vremyahobby.ru/published/publicdata/MARINA36VREMYA/attachments/SC/products_pictures/BZ1-15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4704" y="5004048"/>
            <a:ext cx="576064" cy="576064"/>
          </a:xfrm>
          <a:prstGeom prst="rect">
            <a:avLst/>
          </a:prstGeom>
          <a:noFill/>
        </p:spPr>
      </p:pic>
      <p:pic>
        <p:nvPicPr>
          <p:cNvPr id="11" name="Picture 46" descr="http://filed4-3.my.mail.ru/pic?url=http%3A%2F%2Fimg-fotki.yandex.ru%2Fget%2F5303%2F96945866.10e%2F0_88015_39cf3ac_XS.gif&amp;mw=&amp;mh=&amp;sig=29bec106cbe17f663bef4562ebb2f50a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68960" y="5004048"/>
            <a:ext cx="576064" cy="576064"/>
          </a:xfrm>
          <a:prstGeom prst="rect">
            <a:avLst/>
          </a:prstGeom>
          <a:noFill/>
        </p:spPr>
      </p:pic>
      <p:pic>
        <p:nvPicPr>
          <p:cNvPr id="12" name="Picture 50" descr="http://publicdomainvectors.org/photos/Paper-Roll-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13176" y="5004048"/>
            <a:ext cx="1147015" cy="792088"/>
          </a:xfrm>
          <a:prstGeom prst="rect">
            <a:avLst/>
          </a:prstGeom>
          <a:noFill/>
        </p:spPr>
      </p:pic>
      <p:pic>
        <p:nvPicPr>
          <p:cNvPr id="13" name="Picture 33" descr="http://www.gifmania.ru/Animated-Gifs-Predmety/Animations-Toys/Images-Spinning-Tops/Spinning-Tops-5474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6672" y="3131840"/>
            <a:ext cx="1080120" cy="1388112"/>
          </a:xfrm>
          <a:prstGeom prst="rect">
            <a:avLst/>
          </a:prstGeom>
          <a:noFill/>
        </p:spPr>
      </p:pic>
      <p:pic>
        <p:nvPicPr>
          <p:cNvPr id="14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3491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C:\Users\I-MIX\Desktop\ПРЕЗЕНТАЦИЯ\Рисунок2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9200" y="3347864"/>
            <a:ext cx="980256" cy="9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2" descr="http://www.paint-school.ru/images/guash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696" y="2123728"/>
            <a:ext cx="648072" cy="624479"/>
          </a:xfrm>
          <a:prstGeom prst="rect">
            <a:avLst/>
          </a:prstGeom>
          <a:noFill/>
        </p:spPr>
      </p:pic>
      <p:pic>
        <p:nvPicPr>
          <p:cNvPr id="17" name="Picture 38" descr="C:\Users\I-MIX\Desktop\КОНКУРС\НОД\конспект НОД\ny_9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2936" y="1835696"/>
            <a:ext cx="1224136" cy="1044911"/>
          </a:xfrm>
          <a:prstGeom prst="rect">
            <a:avLst/>
          </a:prstGeom>
          <a:noFill/>
        </p:spPr>
      </p:pic>
      <p:pic>
        <p:nvPicPr>
          <p:cNvPr id="18" name="Picture 40" descr="http://www.eventspro.ru/sites/default/files/imagecache/photo-big/users/5725/photo/2015/330/korporativ_v_retro_stile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29200" y="2123728"/>
            <a:ext cx="936104" cy="936104"/>
          </a:xfrm>
          <a:prstGeom prst="rect">
            <a:avLst/>
          </a:prstGeom>
          <a:noFill/>
        </p:spPr>
      </p:pic>
      <p:pic>
        <p:nvPicPr>
          <p:cNvPr id="2050" name="Picture 2" descr="http://veliationed.ucoz.ru/7/a/sedobnye-elochnye-igrushki-novogodn_9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73216" y="611560"/>
            <a:ext cx="720080" cy="743309"/>
          </a:xfrm>
          <a:prstGeom prst="rect">
            <a:avLst/>
          </a:prstGeom>
          <a:noFill/>
        </p:spPr>
      </p:pic>
      <p:pic>
        <p:nvPicPr>
          <p:cNvPr id="2051" name="Picture 3" descr="C:\Users\I-MIX\Desktop\КОНКУРС\НОД\конспект НОД\mini_8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7740352"/>
            <a:ext cx="908720" cy="936104"/>
          </a:xfrm>
          <a:prstGeom prst="rect">
            <a:avLst/>
          </a:prstGeom>
          <a:noFill/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0" y="169168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31318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745232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04864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0912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0" y="5940152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5" descr="http://smayls.ru/data/smiles/animashki-muzika-822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2696" y="323528"/>
            <a:ext cx="959030" cy="1187624"/>
          </a:xfrm>
          <a:prstGeom prst="rect">
            <a:avLst/>
          </a:prstGeom>
          <a:noFill/>
        </p:spPr>
      </p:pic>
      <p:pic>
        <p:nvPicPr>
          <p:cNvPr id="20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0928" y="25152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20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95 0.00798 C 0.10255 0.02291 0.12315 0.03784 0.14861 0.04757 C 0.17408 0.05729 0.20139 0.0618 0.23473 0.06632 C 0.26806 0.07083 0.31436 0.07743 0.34861 0.07465 C 0.38287 0.07187 0.42176 0.0618 0.44028 0.04965 C 0.4588 0.0375 0.46204 0.01528 0.45973 0.00173 C 0.45741 -0.01181 0.44167 -0.02604 0.42639 -0.0316 C 0.41111 -0.03716 0.3875 -0.0382 0.36806 -0.0316 C 0.34861 -0.025 0.32917 -0.00851 0.30973 0.00798 " pathEditMode="relative" ptsTypes="aaaaaa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0"/>
                            </p:stCondLst>
                            <p:childTnLst>
                              <p:par>
                                <p:cTn id="8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4 -0.004 L 0.14838 -0.004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43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0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2936" y="323528"/>
            <a:ext cx="1656184" cy="15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s320131.vk.me/v320131952/308b/fQ0DcCta-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696" y="2843808"/>
            <a:ext cx="1297094" cy="1512168"/>
          </a:xfrm>
          <a:prstGeom prst="rect">
            <a:avLst/>
          </a:prstGeom>
          <a:noFill/>
        </p:spPr>
      </p:pic>
      <p:pic>
        <p:nvPicPr>
          <p:cNvPr id="1032" name="Picture 8" descr="https://ds02.infourok.ru/uploads/ex/0d33/00076032-7848101f/hello_html_m7cf65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7192" y="5220072"/>
            <a:ext cx="1368152" cy="1005732"/>
          </a:xfrm>
          <a:prstGeom prst="rect">
            <a:avLst/>
          </a:prstGeom>
          <a:noFill/>
        </p:spPr>
      </p:pic>
      <p:pic>
        <p:nvPicPr>
          <p:cNvPr id="1034" name="Picture 10" descr="http://900igr.net/datai/chtenie/CHto-delaet-3.files/0020-022-Devochka-tantsue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688" y="4860032"/>
            <a:ext cx="1237104" cy="1550667"/>
          </a:xfrm>
          <a:prstGeom prst="rect">
            <a:avLst/>
          </a:prstGeom>
          <a:noFill/>
        </p:spPr>
      </p:pic>
      <p:pic>
        <p:nvPicPr>
          <p:cNvPr id="1036" name="Picture 12" descr="http://ptzgovorit.ru/sites/default/files/%D0%9C%D0%BE%D0%BB%D0%BE%D1%82%D0%BE%D0%BA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704" y="7308304"/>
            <a:ext cx="1271554" cy="1123576"/>
          </a:xfrm>
          <a:prstGeom prst="rect">
            <a:avLst/>
          </a:prstGeom>
          <a:noFill/>
        </p:spPr>
      </p:pic>
      <p:pic>
        <p:nvPicPr>
          <p:cNvPr id="1038" name="Picture 14" descr="http://img.russiadress.ru/images/201202/13292714398654983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01208" y="7236296"/>
            <a:ext cx="1008112" cy="1033932"/>
          </a:xfrm>
          <a:prstGeom prst="rect">
            <a:avLst/>
          </a:prstGeom>
          <a:noFill/>
        </p:spPr>
      </p:pic>
      <p:pic>
        <p:nvPicPr>
          <p:cNvPr id="3" name="Picture 2" descr="C:\Users\I-MIX\Desktop\КОНКУРС\ПРЕЗЕНТАЦИЯ\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13176" y="3059832"/>
            <a:ext cx="1459118" cy="1239962"/>
          </a:xfrm>
          <a:prstGeom prst="rect">
            <a:avLst/>
          </a:prstGeom>
          <a:noFill/>
        </p:spPr>
      </p:pic>
      <p:pic>
        <p:nvPicPr>
          <p:cNvPr id="1031" name="Picture 7" descr="C:\Users\I-MIX\Desktop\КОНКУРС\НОД\конспект НОД\sonhando-a-crian231a-em-um-fundo-branco-116363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704" y="683568"/>
            <a:ext cx="1152128" cy="1371347"/>
          </a:xfrm>
          <a:prstGeom prst="rect">
            <a:avLst/>
          </a:prstGeom>
          <a:noFill/>
        </p:spPr>
      </p:pic>
      <p:pic>
        <p:nvPicPr>
          <p:cNvPr id="1033" name="Picture 9" descr="http://www.flexikidswear.com/images/slider/corap/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41168" y="971600"/>
            <a:ext cx="1584176" cy="968108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573016" y="320384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73016" y="5220072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73016" y="752432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2411760"/>
            <a:ext cx="6858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67322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492896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797152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52mayachok.68edu.ru/wp-content/uploads/2016/03/bigstock-Illustration-of-Little-Male-an-46531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6228184"/>
            <a:ext cx="1459501" cy="1008112"/>
          </a:xfrm>
          <a:prstGeom prst="rect">
            <a:avLst/>
          </a:prstGeom>
          <a:noFill/>
        </p:spPr>
      </p:pic>
      <p:pic>
        <p:nvPicPr>
          <p:cNvPr id="5" name="Picture 14" descr="C:\Users\I-MIX\Desktop\ПРЕЗЕНТАЦИЯ\Рисунок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9200" y="6156176"/>
            <a:ext cx="1159768" cy="115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630019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http://cool-pictures.su/_ph/12/2/944566126.gif?146200844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740352"/>
            <a:ext cx="1008111" cy="936104"/>
          </a:xfrm>
          <a:prstGeom prst="rect">
            <a:avLst/>
          </a:prstGeom>
          <a:noFill/>
        </p:spPr>
      </p:pic>
      <p:pic>
        <p:nvPicPr>
          <p:cNvPr id="14346" name="Picture 10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7152" y="7884368"/>
            <a:ext cx="1692562" cy="924454"/>
          </a:xfrm>
          <a:prstGeom prst="rect">
            <a:avLst/>
          </a:prstGeom>
          <a:noFill/>
        </p:spPr>
      </p:pic>
      <p:pic>
        <p:nvPicPr>
          <p:cNvPr id="14347" name="Picture 11" descr="C:\Users\I-MIX\Desktop\КОНКУРС\НОД\конспект НОД\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8920" y="8028384"/>
            <a:ext cx="1368152" cy="784027"/>
          </a:xfrm>
          <a:prstGeom prst="rect">
            <a:avLst/>
          </a:prstGeom>
          <a:noFill/>
        </p:spPr>
      </p:pic>
      <p:pic>
        <p:nvPicPr>
          <p:cNvPr id="10" name="Picture 44" descr="http://vremyahobby.ru/published/publicdata/MARINA36VREMYA/attachments/SC/products_pictures/BZ1-15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4704" y="5004048"/>
            <a:ext cx="576064" cy="576064"/>
          </a:xfrm>
          <a:prstGeom prst="rect">
            <a:avLst/>
          </a:prstGeom>
          <a:noFill/>
        </p:spPr>
      </p:pic>
      <p:pic>
        <p:nvPicPr>
          <p:cNvPr id="11" name="Picture 46" descr="http://filed4-3.my.mail.ru/pic?url=http%3A%2F%2Fimg-fotki.yandex.ru%2Fget%2F5303%2F96945866.10e%2F0_88015_39cf3ac_XS.gif&amp;mw=&amp;mh=&amp;sig=29bec106cbe17f663bef4562ebb2f50a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68960" y="5004048"/>
            <a:ext cx="576064" cy="576064"/>
          </a:xfrm>
          <a:prstGeom prst="rect">
            <a:avLst/>
          </a:prstGeom>
          <a:noFill/>
        </p:spPr>
      </p:pic>
      <p:pic>
        <p:nvPicPr>
          <p:cNvPr id="12" name="Picture 50" descr="http://publicdomainvectors.org/photos/Paper-Roll-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13176" y="5004048"/>
            <a:ext cx="1147015" cy="792088"/>
          </a:xfrm>
          <a:prstGeom prst="rect">
            <a:avLst/>
          </a:prstGeom>
          <a:noFill/>
        </p:spPr>
      </p:pic>
      <p:pic>
        <p:nvPicPr>
          <p:cNvPr id="13" name="Picture 33" descr="http://www.gifmania.ru/Animated-Gifs-Predmety/Animations-Toys/Images-Spinning-Tops/Spinning-Tops-5474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6672" y="3131840"/>
            <a:ext cx="1080120" cy="1388112"/>
          </a:xfrm>
          <a:prstGeom prst="rect">
            <a:avLst/>
          </a:prstGeom>
          <a:noFill/>
        </p:spPr>
      </p:pic>
      <p:pic>
        <p:nvPicPr>
          <p:cNvPr id="14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3491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C:\Users\I-MIX\Desktop\ПРЕЗЕНТАЦИЯ\Рисунок2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9200" y="3347864"/>
            <a:ext cx="980256" cy="9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2" descr="http://www.paint-school.ru/images/guash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696" y="2123728"/>
            <a:ext cx="648072" cy="624479"/>
          </a:xfrm>
          <a:prstGeom prst="rect">
            <a:avLst/>
          </a:prstGeom>
          <a:noFill/>
        </p:spPr>
      </p:pic>
      <p:pic>
        <p:nvPicPr>
          <p:cNvPr id="17" name="Picture 38" descr="C:\Users\I-MIX\Desktop\КОНКУРС\НОД\конспект НОД\ny_9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2936" y="1835696"/>
            <a:ext cx="1224136" cy="1044911"/>
          </a:xfrm>
          <a:prstGeom prst="rect">
            <a:avLst/>
          </a:prstGeom>
          <a:noFill/>
        </p:spPr>
      </p:pic>
      <p:pic>
        <p:nvPicPr>
          <p:cNvPr id="18" name="Picture 40" descr="http://www.eventspro.ru/sites/default/files/imagecache/photo-big/users/5725/photo/2015/330/korporativ_v_retro_stile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29200" y="2123728"/>
            <a:ext cx="936104" cy="936104"/>
          </a:xfrm>
          <a:prstGeom prst="rect">
            <a:avLst/>
          </a:prstGeom>
          <a:noFill/>
        </p:spPr>
      </p:pic>
      <p:pic>
        <p:nvPicPr>
          <p:cNvPr id="2050" name="Picture 2" descr="http://veliationed.ucoz.ru/7/a/sedobnye-elochnye-igrushki-novogodn_9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73216" y="611560"/>
            <a:ext cx="720080" cy="743309"/>
          </a:xfrm>
          <a:prstGeom prst="rect">
            <a:avLst/>
          </a:prstGeom>
          <a:noFill/>
        </p:spPr>
      </p:pic>
      <p:pic>
        <p:nvPicPr>
          <p:cNvPr id="2051" name="Picture 3" descr="C:\Users\I-MIX\Desktop\КОНКУРС\НОД\конспект НОД\mini_8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7740352"/>
            <a:ext cx="908720" cy="936104"/>
          </a:xfrm>
          <a:prstGeom prst="rect">
            <a:avLst/>
          </a:prstGeom>
          <a:noFill/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0" y="169168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31318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745232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04864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0912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0" y="5940152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5" descr="http://smayls.ru/data/smiles/animashki-muzika-822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2696" y="323528"/>
            <a:ext cx="959030" cy="1187624"/>
          </a:xfrm>
          <a:prstGeom prst="rect">
            <a:avLst/>
          </a:prstGeom>
          <a:noFill/>
        </p:spPr>
      </p:pic>
      <p:pic>
        <p:nvPicPr>
          <p:cNvPr id="20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0928" y="25152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20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95 0.00798 C 0.10255 0.02291 0.12315 0.03784 0.14861 0.04757 C 0.17408 0.05729 0.20139 0.0618 0.23473 0.06632 C 0.26806 0.07083 0.31436 0.07743 0.34861 0.07465 C 0.38287 0.07187 0.42176 0.0618 0.44028 0.04965 C 0.4588 0.0375 0.46204 0.01528 0.45973 0.00173 C 0.45741 -0.01181 0.44167 -0.02604 0.42639 -0.0316 C 0.41111 -0.03716 0.3875 -0.0382 0.36806 -0.0316 C 0.34861 -0.025 0.32917 -0.00851 0.30973 0.00798 " pathEditMode="relative" ptsTypes="aaaaaa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00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4 -0.004 L 0.14838 -0.004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143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0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2936" y="323528"/>
            <a:ext cx="1656184" cy="15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s320131.vk.me/v320131952/308b/fQ0DcCta-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696" y="2843808"/>
            <a:ext cx="1297094" cy="1512168"/>
          </a:xfrm>
          <a:prstGeom prst="rect">
            <a:avLst/>
          </a:prstGeom>
          <a:noFill/>
        </p:spPr>
      </p:pic>
      <p:pic>
        <p:nvPicPr>
          <p:cNvPr id="1032" name="Picture 8" descr="https://ds02.infourok.ru/uploads/ex/0d33/00076032-7848101f/hello_html_m7cf65d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7192" y="5220072"/>
            <a:ext cx="1368152" cy="1005732"/>
          </a:xfrm>
          <a:prstGeom prst="rect">
            <a:avLst/>
          </a:prstGeom>
          <a:noFill/>
        </p:spPr>
      </p:pic>
      <p:pic>
        <p:nvPicPr>
          <p:cNvPr id="1034" name="Picture 10" descr="http://900igr.net/datai/chtenie/CHto-delaet-3.files/0020-022-Devochka-tantsue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688" y="4860032"/>
            <a:ext cx="1237104" cy="1550667"/>
          </a:xfrm>
          <a:prstGeom prst="rect">
            <a:avLst/>
          </a:prstGeom>
          <a:noFill/>
        </p:spPr>
      </p:pic>
      <p:pic>
        <p:nvPicPr>
          <p:cNvPr id="1036" name="Picture 12" descr="http://ptzgovorit.ru/sites/default/files/%D0%9C%D0%BE%D0%BB%D0%BE%D1%82%D0%BE%D0%BA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704" y="7308304"/>
            <a:ext cx="1271554" cy="1123576"/>
          </a:xfrm>
          <a:prstGeom prst="rect">
            <a:avLst/>
          </a:prstGeom>
          <a:noFill/>
        </p:spPr>
      </p:pic>
      <p:pic>
        <p:nvPicPr>
          <p:cNvPr id="1038" name="Picture 14" descr="http://img.russiadress.ru/images/201202/13292714398654983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01208" y="7236296"/>
            <a:ext cx="1008112" cy="1033932"/>
          </a:xfrm>
          <a:prstGeom prst="rect">
            <a:avLst/>
          </a:prstGeom>
          <a:noFill/>
        </p:spPr>
      </p:pic>
      <p:pic>
        <p:nvPicPr>
          <p:cNvPr id="3" name="Picture 2" descr="C:\Users\I-MIX\Desktop\КОНКУРС\ПРЕЗЕНТАЦИЯ\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13176" y="3059832"/>
            <a:ext cx="1459118" cy="1239962"/>
          </a:xfrm>
          <a:prstGeom prst="rect">
            <a:avLst/>
          </a:prstGeom>
          <a:noFill/>
        </p:spPr>
      </p:pic>
      <p:pic>
        <p:nvPicPr>
          <p:cNvPr id="1031" name="Picture 7" descr="C:\Users\I-MIX\Desktop\КОНКУРС\НОД\конспект НОД\sonhando-a-crian231a-em-um-fundo-branco-116363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704" y="683568"/>
            <a:ext cx="1152128" cy="1371347"/>
          </a:xfrm>
          <a:prstGeom prst="rect">
            <a:avLst/>
          </a:prstGeom>
          <a:noFill/>
        </p:spPr>
      </p:pic>
      <p:pic>
        <p:nvPicPr>
          <p:cNvPr id="1033" name="Picture 9" descr="http://www.flexikidswear.com/images/slider/corap/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41168" y="971600"/>
            <a:ext cx="1584176" cy="968108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573016" y="320384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73016" y="5220072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73016" y="752432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2411760"/>
            <a:ext cx="6858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67322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492896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797152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52mayachok.68edu.ru/wp-content/uploads/2016/03/bigstock-Illustration-of-Little-Male-an-465315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656" y="6228184"/>
            <a:ext cx="1459501" cy="1008112"/>
          </a:xfrm>
          <a:prstGeom prst="rect">
            <a:avLst/>
          </a:prstGeom>
          <a:noFill/>
        </p:spPr>
      </p:pic>
      <p:pic>
        <p:nvPicPr>
          <p:cNvPr id="5" name="Picture 14" descr="C:\Users\I-MIX\Desktop\ПРЕЗЕНТАЦИЯ\Рисунок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9200" y="6156176"/>
            <a:ext cx="1159768" cy="115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630019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http://cool-pictures.su/_ph/12/2/944566126.gif?146200844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740352"/>
            <a:ext cx="1008111" cy="936104"/>
          </a:xfrm>
          <a:prstGeom prst="rect">
            <a:avLst/>
          </a:prstGeom>
          <a:noFill/>
        </p:spPr>
      </p:pic>
      <p:pic>
        <p:nvPicPr>
          <p:cNvPr id="14346" name="Picture 10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97152" y="7884368"/>
            <a:ext cx="1692562" cy="924454"/>
          </a:xfrm>
          <a:prstGeom prst="rect">
            <a:avLst/>
          </a:prstGeom>
          <a:noFill/>
        </p:spPr>
      </p:pic>
      <p:pic>
        <p:nvPicPr>
          <p:cNvPr id="14347" name="Picture 11" descr="C:\Users\I-MIX\Desktop\КОНКУРС\НОД\конспект НОД\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8920" y="8028384"/>
            <a:ext cx="1368152" cy="784027"/>
          </a:xfrm>
          <a:prstGeom prst="rect">
            <a:avLst/>
          </a:prstGeom>
          <a:noFill/>
        </p:spPr>
      </p:pic>
      <p:pic>
        <p:nvPicPr>
          <p:cNvPr id="10" name="Picture 44" descr="http://vremyahobby.ru/published/publicdata/MARINA36VREMYA/attachments/SC/products_pictures/BZ1-15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4704" y="5004048"/>
            <a:ext cx="576064" cy="576064"/>
          </a:xfrm>
          <a:prstGeom prst="rect">
            <a:avLst/>
          </a:prstGeom>
          <a:noFill/>
        </p:spPr>
      </p:pic>
      <p:pic>
        <p:nvPicPr>
          <p:cNvPr id="11" name="Picture 46" descr="http://filed4-3.my.mail.ru/pic?url=http%3A%2F%2Fimg-fotki.yandex.ru%2Fget%2F5303%2F96945866.10e%2F0_88015_39cf3ac_XS.gif&amp;mw=&amp;mh=&amp;sig=29bec106cbe17f663bef4562ebb2f50a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68960" y="5004048"/>
            <a:ext cx="576064" cy="576064"/>
          </a:xfrm>
          <a:prstGeom prst="rect">
            <a:avLst/>
          </a:prstGeom>
          <a:noFill/>
        </p:spPr>
      </p:pic>
      <p:pic>
        <p:nvPicPr>
          <p:cNvPr id="12" name="Picture 50" descr="http://publicdomainvectors.org/photos/Paper-Roll-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13176" y="5004048"/>
            <a:ext cx="1147015" cy="792088"/>
          </a:xfrm>
          <a:prstGeom prst="rect">
            <a:avLst/>
          </a:prstGeom>
          <a:noFill/>
        </p:spPr>
      </p:pic>
      <p:pic>
        <p:nvPicPr>
          <p:cNvPr id="13" name="Picture 33" descr="http://www.gifmania.ru/Animated-Gifs-Predmety/Animations-Toys/Images-Spinning-Tops/Spinning-Tops-54744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6672" y="3131840"/>
            <a:ext cx="1080120" cy="1388112"/>
          </a:xfrm>
          <a:prstGeom prst="rect">
            <a:avLst/>
          </a:prstGeom>
          <a:noFill/>
        </p:spPr>
      </p:pic>
      <p:pic>
        <p:nvPicPr>
          <p:cNvPr id="14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4944" y="3491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C:\Users\I-MIX\Desktop\ПРЕЗЕНТАЦИЯ\Рисунок2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9200" y="3347864"/>
            <a:ext cx="980256" cy="9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2" descr="http://www.paint-school.ru/images/guash5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696" y="2123728"/>
            <a:ext cx="648072" cy="624479"/>
          </a:xfrm>
          <a:prstGeom prst="rect">
            <a:avLst/>
          </a:prstGeom>
          <a:noFill/>
        </p:spPr>
      </p:pic>
      <p:pic>
        <p:nvPicPr>
          <p:cNvPr id="17" name="Picture 38" descr="C:\Users\I-MIX\Desktop\КОНКУРС\НОД\конспект НОД\ny_98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2936" y="1835696"/>
            <a:ext cx="1224136" cy="1044911"/>
          </a:xfrm>
          <a:prstGeom prst="rect">
            <a:avLst/>
          </a:prstGeom>
          <a:noFill/>
        </p:spPr>
      </p:pic>
      <p:pic>
        <p:nvPicPr>
          <p:cNvPr id="18" name="Picture 40" descr="http://www.eventspro.ru/sites/default/files/imagecache/photo-big/users/5725/photo/2015/330/korporativ_v_retro_stile2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29200" y="2123728"/>
            <a:ext cx="936104" cy="936104"/>
          </a:xfrm>
          <a:prstGeom prst="rect">
            <a:avLst/>
          </a:prstGeom>
          <a:noFill/>
        </p:spPr>
      </p:pic>
      <p:pic>
        <p:nvPicPr>
          <p:cNvPr id="2050" name="Picture 2" descr="http://veliationed.ucoz.ru/7/a/sedobnye-elochnye-igrushki-novogodn_9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73216" y="611560"/>
            <a:ext cx="720080" cy="743309"/>
          </a:xfrm>
          <a:prstGeom prst="rect">
            <a:avLst/>
          </a:prstGeom>
          <a:noFill/>
        </p:spPr>
      </p:pic>
      <p:pic>
        <p:nvPicPr>
          <p:cNvPr id="2051" name="Picture 3" descr="C:\Users\I-MIX\Desktop\КОНКУРС\НОД\конспект НОД\mini_8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7740352"/>
            <a:ext cx="908720" cy="936104"/>
          </a:xfrm>
          <a:prstGeom prst="rect">
            <a:avLst/>
          </a:prstGeom>
          <a:noFill/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0" y="169168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31318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745232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04864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0912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0" y="5940152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5" descr="http://smayls.ru/data/smiles/animashki-muzika-822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2696" y="323528"/>
            <a:ext cx="959030" cy="1187624"/>
          </a:xfrm>
          <a:prstGeom prst="rect">
            <a:avLst/>
          </a:prstGeom>
          <a:noFill/>
        </p:spPr>
      </p:pic>
      <p:pic>
        <p:nvPicPr>
          <p:cNvPr id="20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0928" y="25152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20" cstate="print"/>
          <a:stretch>
            <a:fillRect/>
          </a:stretch>
        </p:blipFill>
        <p:spPr>
          <a:xfrm>
            <a:off x="3276600" y="441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95 0.00798 C 0.10255 0.02291 0.12315 0.03784 0.14861 0.04757 C 0.17408 0.05729 0.20139 0.0618 0.23473 0.06632 C 0.26806 0.07083 0.31436 0.07743 0.34861 0.07465 C 0.38287 0.07187 0.42176 0.0618 0.44028 0.04965 C 0.4588 0.0375 0.46204 0.01528 0.45973 0.00173 C 0.45741 -0.01181 0.44167 -0.02604 0.42639 -0.0316 C 0.41111 -0.03716 0.3875 -0.0382 0.36806 -0.0316 C 0.34861 -0.025 0.32917 -0.00851 0.30973 0.00798 " pathEditMode="relative" ptsTypes="aaaaaa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000"/>
                            </p:stCondLst>
                            <p:childTnLst>
                              <p:par>
                                <p:cTn id="7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4 -0.004 L 0.14838 -0.004 " pathEditMode="relative" rAng="0" ptsTypes="AA">
                                      <p:cBhvr>
                                        <p:cTn id="10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1000" fill="hold"/>
                                        <p:tgtEl>
                                          <p:spTgt spid="143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9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0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936" y="323528"/>
            <a:ext cx="1656184" cy="15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cs320131.vk.me/v320131952/308b/fQ0DcCta-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696" y="2843808"/>
            <a:ext cx="1297094" cy="1512168"/>
          </a:xfrm>
          <a:prstGeom prst="rect">
            <a:avLst/>
          </a:prstGeom>
          <a:noFill/>
        </p:spPr>
      </p:pic>
      <p:pic>
        <p:nvPicPr>
          <p:cNvPr id="1032" name="Picture 8" descr="https://ds02.infourok.ru/uploads/ex/0d33/00076032-7848101f/hello_html_m7cf65d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7192" y="5220072"/>
            <a:ext cx="1368152" cy="1005732"/>
          </a:xfrm>
          <a:prstGeom prst="rect">
            <a:avLst/>
          </a:prstGeom>
          <a:noFill/>
        </p:spPr>
      </p:pic>
      <p:pic>
        <p:nvPicPr>
          <p:cNvPr id="1034" name="Picture 10" descr="http://900igr.net/datai/chtenie/CHto-delaet-3.files/0020-022-Devochka-tantsue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688" y="4860032"/>
            <a:ext cx="1237104" cy="1550667"/>
          </a:xfrm>
          <a:prstGeom prst="rect">
            <a:avLst/>
          </a:prstGeom>
          <a:noFill/>
        </p:spPr>
      </p:pic>
      <p:pic>
        <p:nvPicPr>
          <p:cNvPr id="1036" name="Picture 12" descr="http://ptzgovorit.ru/sites/default/files/%D0%9C%D0%BE%D0%BB%D0%BE%D1%82%D0%BE%D0%B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704" y="7308304"/>
            <a:ext cx="1271554" cy="1123576"/>
          </a:xfrm>
          <a:prstGeom prst="rect">
            <a:avLst/>
          </a:prstGeom>
          <a:noFill/>
        </p:spPr>
      </p:pic>
      <p:pic>
        <p:nvPicPr>
          <p:cNvPr id="1038" name="Picture 14" descr="http://img.russiadress.ru/images/201202/13292714398654983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01208" y="7236296"/>
            <a:ext cx="1008112" cy="1033932"/>
          </a:xfrm>
          <a:prstGeom prst="rect">
            <a:avLst/>
          </a:prstGeom>
          <a:noFill/>
        </p:spPr>
      </p:pic>
      <p:pic>
        <p:nvPicPr>
          <p:cNvPr id="3" name="Picture 2" descr="C:\Users\I-MIX\Desktop\КОНКУРС\ПРЕЗЕНТАЦИЯ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13176" y="3059832"/>
            <a:ext cx="1459118" cy="1239962"/>
          </a:xfrm>
          <a:prstGeom prst="rect">
            <a:avLst/>
          </a:prstGeom>
          <a:noFill/>
        </p:spPr>
      </p:pic>
      <p:pic>
        <p:nvPicPr>
          <p:cNvPr id="1031" name="Picture 7" descr="C:\Users\I-MIX\Desktop\КОНКУРС\НОД\конспект НОД\sonhando-a-crian231a-em-um-fundo-branco-116363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4704" y="683568"/>
            <a:ext cx="1152128" cy="1371347"/>
          </a:xfrm>
          <a:prstGeom prst="rect">
            <a:avLst/>
          </a:prstGeom>
          <a:noFill/>
        </p:spPr>
      </p:pic>
      <p:pic>
        <p:nvPicPr>
          <p:cNvPr id="1033" name="Picture 9" descr="http://www.flexikidswear.com/images/slider/corap/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41168" y="971600"/>
            <a:ext cx="1584176" cy="968108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3573016" y="320384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573016" y="5220072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73016" y="7524328"/>
            <a:ext cx="0" cy="720080"/>
          </a:xfrm>
          <a:prstGeom prst="straightConnector1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2411760"/>
            <a:ext cx="6858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0" y="67322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492896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797152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0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500"/>
                            </p:stCondLst>
                            <p:childTnLst>
                              <p:par>
                                <p:cTn id="7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3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4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52mayachok.68edu.ru/wp-content/uploads/2016/03/bigstock-Illustration-of-Little-Male-an-465315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6228184"/>
            <a:ext cx="1459501" cy="1008112"/>
          </a:xfrm>
          <a:prstGeom prst="rect">
            <a:avLst/>
          </a:prstGeom>
          <a:noFill/>
        </p:spPr>
      </p:pic>
      <p:pic>
        <p:nvPicPr>
          <p:cNvPr id="5" name="Picture 14" descr="C:\Users\I-MIX\Desktop\ПРЕЗЕНТАЦИЯ\Рисунок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9200" y="6156176"/>
            <a:ext cx="1159768" cy="115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4944" y="630019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http://cool-pictures.su/_ph/12/2/944566126.gif?146200844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740352"/>
            <a:ext cx="1008111" cy="936104"/>
          </a:xfrm>
          <a:prstGeom prst="rect">
            <a:avLst/>
          </a:prstGeom>
          <a:noFill/>
        </p:spPr>
      </p:pic>
      <p:pic>
        <p:nvPicPr>
          <p:cNvPr id="14346" name="Picture 10" descr="http://luboznashka.ru/wp-content/uploads/2013/10/dve-ladoshk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97152" y="7884368"/>
            <a:ext cx="1692562" cy="924454"/>
          </a:xfrm>
          <a:prstGeom prst="rect">
            <a:avLst/>
          </a:prstGeom>
          <a:noFill/>
        </p:spPr>
      </p:pic>
      <p:pic>
        <p:nvPicPr>
          <p:cNvPr id="14347" name="Picture 11" descr="C:\Users\I-MIX\Desktop\КОНКУРС\НОД\конспект НОД\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08920" y="8028384"/>
            <a:ext cx="1368152" cy="784027"/>
          </a:xfrm>
          <a:prstGeom prst="rect">
            <a:avLst/>
          </a:prstGeom>
          <a:noFill/>
        </p:spPr>
      </p:pic>
      <p:pic>
        <p:nvPicPr>
          <p:cNvPr id="10" name="Picture 44" descr="http://vremyahobby.ru/published/publicdata/MARINA36VREMYA/attachments/SC/products_pictures/BZ1-15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704" y="5004048"/>
            <a:ext cx="576064" cy="576064"/>
          </a:xfrm>
          <a:prstGeom prst="rect">
            <a:avLst/>
          </a:prstGeom>
          <a:noFill/>
        </p:spPr>
      </p:pic>
      <p:pic>
        <p:nvPicPr>
          <p:cNvPr id="11" name="Picture 46" descr="http://filed4-3.my.mail.ru/pic?url=http%3A%2F%2Fimg-fotki.yandex.ru%2Fget%2F5303%2F96945866.10e%2F0_88015_39cf3ac_XS.gif&amp;mw=&amp;mh=&amp;sig=29bec106cbe17f663bef4562ebb2f50a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68960" y="5004048"/>
            <a:ext cx="576064" cy="576064"/>
          </a:xfrm>
          <a:prstGeom prst="rect">
            <a:avLst/>
          </a:prstGeom>
          <a:noFill/>
        </p:spPr>
      </p:pic>
      <p:pic>
        <p:nvPicPr>
          <p:cNvPr id="12" name="Picture 50" descr="http://publicdomainvectors.org/photos/Paper-Roll-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13176" y="5004048"/>
            <a:ext cx="1147015" cy="792088"/>
          </a:xfrm>
          <a:prstGeom prst="rect">
            <a:avLst/>
          </a:prstGeom>
          <a:noFill/>
        </p:spPr>
      </p:pic>
      <p:pic>
        <p:nvPicPr>
          <p:cNvPr id="13" name="Picture 33" descr="http://www.gifmania.ru/Animated-Gifs-Predmety/Animations-Toys/Images-Spinning-Tops/Spinning-Tops-54744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6672" y="3131840"/>
            <a:ext cx="1080120" cy="1388112"/>
          </a:xfrm>
          <a:prstGeom prst="rect">
            <a:avLst/>
          </a:prstGeom>
          <a:noFill/>
        </p:spPr>
      </p:pic>
      <p:pic>
        <p:nvPicPr>
          <p:cNvPr id="14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4944" y="3491880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C:\Users\I-MIX\Desktop\ПРЕЗЕНТАЦИЯ\Рисунок2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29200" y="3347864"/>
            <a:ext cx="980256" cy="9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2" descr="http://www.paint-school.ru/images/guash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2696" y="2123728"/>
            <a:ext cx="648072" cy="624479"/>
          </a:xfrm>
          <a:prstGeom prst="rect">
            <a:avLst/>
          </a:prstGeom>
          <a:noFill/>
        </p:spPr>
      </p:pic>
      <p:pic>
        <p:nvPicPr>
          <p:cNvPr id="17" name="Picture 38" descr="C:\Users\I-MIX\Desktop\КОНКУРС\НОД\конспект НОД\ny_9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2936" y="1835696"/>
            <a:ext cx="1224136" cy="1044911"/>
          </a:xfrm>
          <a:prstGeom prst="rect">
            <a:avLst/>
          </a:prstGeom>
          <a:noFill/>
        </p:spPr>
      </p:pic>
      <p:pic>
        <p:nvPicPr>
          <p:cNvPr id="18" name="Picture 40" descr="http://www.eventspro.ru/sites/default/files/imagecache/photo-big/users/5725/photo/2015/330/korporativ_v_retro_stile2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29200" y="2123728"/>
            <a:ext cx="936104" cy="936104"/>
          </a:xfrm>
          <a:prstGeom prst="rect">
            <a:avLst/>
          </a:prstGeom>
          <a:noFill/>
        </p:spPr>
      </p:pic>
      <p:pic>
        <p:nvPicPr>
          <p:cNvPr id="2050" name="Picture 2" descr="http://veliationed.ucoz.ru/7/a/sedobnye-elochnye-igrushki-novogodn_9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373216" y="611560"/>
            <a:ext cx="720080" cy="743309"/>
          </a:xfrm>
          <a:prstGeom prst="rect">
            <a:avLst/>
          </a:prstGeom>
          <a:noFill/>
        </p:spPr>
      </p:pic>
      <p:pic>
        <p:nvPicPr>
          <p:cNvPr id="2051" name="Picture 3" descr="C:\Users\I-MIX\Desktop\КОНКУРС\НОД\конспект НОД\mini_8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7740352"/>
            <a:ext cx="908720" cy="936104"/>
          </a:xfrm>
          <a:prstGeom prst="rect">
            <a:avLst/>
          </a:prstGeom>
          <a:noFill/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0" y="169168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0" y="313184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0" y="457200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7452320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204864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09120" y="0"/>
            <a:ext cx="0" cy="9144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0" y="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85800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0" y="0"/>
            <a:ext cx="0" cy="914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0" y="91440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0" y="5940152"/>
            <a:ext cx="6858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5" descr="http://smayls.ru/data/smiles/animashki-muzika-822.gif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92696" y="323528"/>
            <a:ext cx="959030" cy="1187624"/>
          </a:xfrm>
          <a:prstGeom prst="rect">
            <a:avLst/>
          </a:prstGeom>
          <a:noFill/>
        </p:spPr>
      </p:pic>
      <p:pic>
        <p:nvPicPr>
          <p:cNvPr id="20" name="Picture 5" descr="C:\Users\I-MIX\Desktop\ПРЕЗЕНТАЦИЯ\Рисунок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0928" y="251520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95 0.00798 C 0.10255 0.02291 0.12315 0.03784 0.14861 0.04757 C 0.17408 0.05729 0.20139 0.0618 0.23473 0.06632 C 0.26806 0.07083 0.31436 0.07743 0.34861 0.07465 C 0.38287 0.07187 0.42176 0.0618 0.44028 0.04965 C 0.4588 0.0375 0.46204 0.01528 0.45973 0.00173 C 0.45741 -0.01181 0.44167 -0.02604 0.42639 -0.0316 C 0.41111 -0.03716 0.3875 -0.0382 0.36806 -0.0316 C 0.34861 -0.025 0.32917 -0.00851 0.30973 0.00798 " pathEditMode="relative" ptsTypes="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0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4 -0.004 L 0.14838 -0.004 " pathEditMode="relative" rAng="0" ptsTypes="AA">
                                      <p:cBhvr>
                                        <p:cTn id="101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1000" fill="hold"/>
                                        <p:tgtEl>
                                          <p:spTgt spid="143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7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8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59A9F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5</Words>
  <Application>Microsoft Office PowerPoint</Application>
  <PresentationFormat>Экран (4:3)</PresentationFormat>
  <Paragraphs>2</Paragraphs>
  <Slides>10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Ёлка (Были бы у елочки ножки) Чуковский Корней Иванович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I-MIX</dc:creator>
  <cp:lastModifiedBy>I-MIX</cp:lastModifiedBy>
  <cp:revision>35</cp:revision>
  <dcterms:created xsi:type="dcterms:W3CDTF">2016-11-04T05:41:34Z</dcterms:created>
  <dcterms:modified xsi:type="dcterms:W3CDTF">2016-11-26T14:12:52Z</dcterms:modified>
</cp:coreProperties>
</file>