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44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EC18-4388-4038-A7A6-7F691A535114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7BB-81A3-4444-8AD6-5C0B2FCA9C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552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EC18-4388-4038-A7A6-7F691A535114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7BB-81A3-4444-8AD6-5C0B2FCA9C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8434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EC18-4388-4038-A7A6-7F691A535114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7BB-81A3-4444-8AD6-5C0B2FCA9C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6842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EC18-4388-4038-A7A6-7F691A535114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7BB-81A3-4444-8AD6-5C0B2FCA9C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359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EC18-4388-4038-A7A6-7F691A535114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7BB-81A3-4444-8AD6-5C0B2FCA9C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776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EC18-4388-4038-A7A6-7F691A535114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7BB-81A3-4444-8AD6-5C0B2FCA9C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2963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EC18-4388-4038-A7A6-7F691A535114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7BB-81A3-4444-8AD6-5C0B2FCA9C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0381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EC18-4388-4038-A7A6-7F691A535114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7BB-81A3-4444-8AD6-5C0B2FCA9C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477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EC18-4388-4038-A7A6-7F691A535114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7BB-81A3-4444-8AD6-5C0B2FCA9C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3784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EC18-4388-4038-A7A6-7F691A535114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7BB-81A3-4444-8AD6-5C0B2FCA9C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7295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EC18-4388-4038-A7A6-7F691A535114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77BB-81A3-4444-8AD6-5C0B2FCA9C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1218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5EC18-4388-4038-A7A6-7F691A535114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377BB-81A3-4444-8AD6-5C0B2FCA9C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6863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6470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/>
              <a:t>Двор что город, изба что терем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236861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myhome.ru/uploads/public/idea/5/46930/portfolio/34653/1920x1080resize_portfolio34653_34_14107778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659" y="0"/>
            <a:ext cx="91703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3659" y="5654546"/>
            <a:ext cx="9177659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dirty="0"/>
              <a:t>Фасад- наружная, лицевая, главная (уличная) сторона дома.</a:t>
            </a:r>
          </a:p>
        </p:txBody>
      </p:sp>
    </p:spTree>
    <p:extLst>
      <p:ext uri="{BB962C8B-B14F-4D97-AF65-F5344CB8AC3E}">
        <p14:creationId xmlns:p14="http://schemas.microsoft.com/office/powerpoint/2010/main" xmlns="" val="2396149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.enc-dic.com/dic/lingvo/images/120-233_(128-241)_img_4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0"/>
            <a:ext cx="6462761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288340"/>
            <a:ext cx="9144000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/>
              <a:t>Сруб - стены деревянного дома, собранные из обработанных брёвен, уложенных одно на другое и соединенных в пересечениях врубками.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3045875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8028384" cy="515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321" y="4759059"/>
            <a:ext cx="9110869" cy="206210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/>
              <a:t>Фронтон- завершение фасада дома, представляющее собой обычно треугольную плоскость, ограниченную по бокам двумя скатами крыши.</a:t>
            </a:r>
          </a:p>
        </p:txBody>
      </p:sp>
    </p:spTree>
    <p:extLst>
      <p:ext uri="{BB962C8B-B14F-4D97-AF65-F5344CB8AC3E}">
        <p14:creationId xmlns:p14="http://schemas.microsoft.com/office/powerpoint/2010/main" xmlns="" val="2429328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arhistroika.ru/wp-content/uploads/2011/01/izba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-25153"/>
            <a:ext cx="8278112" cy="568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657671"/>
            <a:ext cx="9174460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dirty="0" err="1"/>
              <a:t>Причелина</a:t>
            </a:r>
            <a:r>
              <a:rPr lang="ru-RU" sz="3600" dirty="0"/>
              <a:t> - доска на фронтоне деревянного дома, украшенная резьбой.</a:t>
            </a:r>
          </a:p>
        </p:txBody>
      </p:sp>
    </p:spTree>
    <p:extLst>
      <p:ext uri="{BB962C8B-B14F-4D97-AF65-F5344CB8AC3E}">
        <p14:creationId xmlns:p14="http://schemas.microsoft.com/office/powerpoint/2010/main" xmlns="" val="3979263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cs10219.vk.me/u86033807/133768931/x_3170c3d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657671"/>
            <a:ext cx="9144000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dirty="0"/>
              <a:t>Полотенце - вертикальная резная доска, прикрывающая стык между </a:t>
            </a:r>
            <a:r>
              <a:rPr lang="ru-RU" sz="3600" dirty="0" err="1"/>
              <a:t>причелинами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41389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dipstroi.ru/images/stories/nalicniki/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0731" y="0"/>
            <a:ext cx="4139119" cy="619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6718" y="6193178"/>
            <a:ext cx="9160718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dirty="0"/>
              <a:t>Наличник - обрамление оконного проёма. </a:t>
            </a:r>
          </a:p>
        </p:txBody>
      </p:sp>
    </p:spTree>
    <p:extLst>
      <p:ext uri="{BB962C8B-B14F-4D97-AF65-F5344CB8AC3E}">
        <p14:creationId xmlns:p14="http://schemas.microsoft.com/office/powerpoint/2010/main" xmlns="" val="4174175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arhistroika.ru/wp-content/uploads/2011/01/izba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8564" y="31625"/>
            <a:ext cx="7128792" cy="504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396" y="5080159"/>
            <a:ext cx="9144000" cy="175432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dirty="0"/>
              <a:t>Конёк (князёк) — верхнее горизонтальное ребро крыши, образуемое пересечением ее двух скатов.</a:t>
            </a:r>
          </a:p>
        </p:txBody>
      </p:sp>
    </p:spTree>
    <p:extLst>
      <p:ext uri="{BB962C8B-B14F-4D97-AF65-F5344CB8AC3E}">
        <p14:creationId xmlns:p14="http://schemas.microsoft.com/office/powerpoint/2010/main" xmlns="" val="3503908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6339"/>
            <a:ext cx="4963992" cy="44763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63992" y="405666"/>
            <a:ext cx="4180008" cy="604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00678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103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Двор что город, изба что терем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Двор что город, изба что терем</dc:title>
  <dc:creator>Аои Тесенай</dc:creator>
  <cp:lastModifiedBy>Наталья</cp:lastModifiedBy>
  <cp:revision>11</cp:revision>
  <dcterms:created xsi:type="dcterms:W3CDTF">2016-11-07T18:19:47Z</dcterms:created>
  <dcterms:modified xsi:type="dcterms:W3CDTF">2016-11-27T16:31:53Z</dcterms:modified>
</cp:coreProperties>
</file>