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</p:sldMasterIdLst>
  <p:notesMasterIdLst>
    <p:notesMasterId r:id="rId19"/>
  </p:notesMasterIdLst>
  <p:handoutMasterIdLst>
    <p:handoutMasterId r:id="rId20"/>
  </p:handoutMasterIdLst>
  <p:sldIdLst>
    <p:sldId id="258" r:id="rId2"/>
    <p:sldId id="297" r:id="rId3"/>
    <p:sldId id="296" r:id="rId4"/>
    <p:sldId id="289" r:id="rId5"/>
    <p:sldId id="269" r:id="rId6"/>
    <p:sldId id="261" r:id="rId7"/>
    <p:sldId id="293" r:id="rId8"/>
    <p:sldId id="260" r:id="rId9"/>
    <p:sldId id="294" r:id="rId10"/>
    <p:sldId id="271" r:id="rId11"/>
    <p:sldId id="272" r:id="rId12"/>
    <p:sldId id="273" r:id="rId13"/>
    <p:sldId id="274" r:id="rId14"/>
    <p:sldId id="286" r:id="rId15"/>
    <p:sldId id="275" r:id="rId16"/>
    <p:sldId id="276" r:id="rId17"/>
    <p:sldId id="284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00CCFF"/>
    <a:srgbClr val="009900"/>
    <a:srgbClr val="CC00FF"/>
    <a:srgbClr val="FFCC00"/>
    <a:srgbClr val="33CC33"/>
    <a:srgbClr val="FF66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271" autoAdjust="0"/>
    <p:restoredTop sz="90858" autoAdjust="0"/>
  </p:normalViewPr>
  <p:slideViewPr>
    <p:cSldViewPr>
      <p:cViewPr varScale="1">
        <p:scale>
          <a:sx n="67" d="100"/>
          <a:sy n="67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charset="0"/>
                <a:cs typeface="+mn-cs"/>
              </a:defRPr>
            </a:lvl1pPr>
          </a:lstStyle>
          <a:p>
            <a:pPr>
              <a:defRPr/>
            </a:pPr>
            <a:fld id="{7F968961-76E2-42F5-9DEA-17044D241F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95897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EFD92D2B-E565-4555-BB22-CB08CAC6C7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6525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4023EC8-6C63-4E94-9275-D88E853874F8}" type="slidenum">
              <a:rPr lang="ru-RU" smtClean="0">
                <a:cs typeface="Arial" charset="0"/>
              </a:rPr>
              <a:pPr/>
              <a:t>1</a:t>
            </a:fld>
            <a:endParaRPr lang="ru-RU" smtClean="0">
              <a:cs typeface="Arial" charset="0"/>
            </a:endParaRPr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48D511C-5022-4E21-8F7F-ECF444787E82}" type="slidenum">
              <a:rPr lang="ru-RU" smtClean="0">
                <a:cs typeface="Arial" charset="0"/>
              </a:rPr>
              <a:pPr/>
              <a:t>3</a:t>
            </a:fld>
            <a:endParaRPr lang="ru-RU" smtClean="0">
              <a:cs typeface="Arial" charset="0"/>
            </a:endParaRPr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8FA0BEB-B468-4578-9044-BE7DF563A307}" type="slidenum">
              <a:rPr lang="ru-RU" smtClean="0">
                <a:cs typeface="Arial" charset="0"/>
              </a:rPr>
              <a:pPr/>
              <a:t>6</a:t>
            </a:fld>
            <a:endParaRPr lang="ru-RU" smtClean="0">
              <a:cs typeface="Arial" charset="0"/>
            </a:endParaRPr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CE94699-0F60-4E91-B233-F8ECF5167375}" type="slidenum">
              <a:rPr lang="ru-RU" smtClean="0">
                <a:cs typeface="Arial" charset="0"/>
              </a:rPr>
              <a:pPr/>
              <a:t>8</a:t>
            </a:fld>
            <a:endParaRPr lang="ru-RU" smtClean="0">
              <a:cs typeface="Arial" charset="0"/>
            </a:endParaRPr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Образ слайда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6866" name="Заметки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ru-RU" smtClean="0">
                <a:latin typeface="Times New Roman" pitchFamily="18" charset="0"/>
              </a:rPr>
              <a:t>Спасибо за просмотр    </a:t>
            </a:r>
          </a:p>
        </p:txBody>
      </p:sp>
      <p:sp>
        <p:nvSpPr>
          <p:cNvPr id="36867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3883970-024B-45FE-82E2-76F2A4190FF5}" type="slidenum">
              <a:rPr lang="ru-RU" smtClean="0">
                <a:cs typeface="Arial" charset="0"/>
              </a:rPr>
              <a:pPr/>
              <a:t>17</a:t>
            </a:fld>
            <a:endParaRPr lang="ru-RU" smtClean="0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107950"/>
            <a:ext cx="9101138" cy="6489700"/>
            <a:chOff x="0" y="68"/>
            <a:chExt cx="5733" cy="4088"/>
          </a:xfrm>
        </p:grpSpPr>
        <p:sp>
          <p:nvSpPr>
            <p:cNvPr id="5" name="Line 3"/>
            <p:cNvSpPr>
              <a:spLocks noChangeShapeType="1"/>
            </p:cNvSpPr>
            <p:nvPr/>
          </p:nvSpPr>
          <p:spPr bwMode="hidden">
            <a:xfrm rot="-5400000">
              <a:off x="195" y="39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6" name="Line 4"/>
            <p:cNvSpPr>
              <a:spLocks noChangeShapeType="1"/>
            </p:cNvSpPr>
            <p:nvPr/>
          </p:nvSpPr>
          <p:spPr bwMode="hidden">
            <a:xfrm rot="-5400000">
              <a:off x="195" y="89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7" name="Line 5"/>
            <p:cNvSpPr>
              <a:spLocks noChangeShapeType="1"/>
            </p:cNvSpPr>
            <p:nvPr/>
          </p:nvSpPr>
          <p:spPr bwMode="hidden">
            <a:xfrm rot="-5400000">
              <a:off x="195" y="141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8" name="Line 6"/>
            <p:cNvSpPr>
              <a:spLocks noChangeShapeType="1"/>
            </p:cNvSpPr>
            <p:nvPr/>
          </p:nvSpPr>
          <p:spPr bwMode="hidden">
            <a:xfrm rot="-5400000">
              <a:off x="195" y="191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9" name="Line 7"/>
            <p:cNvSpPr>
              <a:spLocks noChangeShapeType="1"/>
            </p:cNvSpPr>
            <p:nvPr/>
          </p:nvSpPr>
          <p:spPr bwMode="hidden">
            <a:xfrm rot="-5400000">
              <a:off x="195" y="243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0" name="Line 8"/>
            <p:cNvSpPr>
              <a:spLocks noChangeShapeType="1"/>
            </p:cNvSpPr>
            <p:nvPr/>
          </p:nvSpPr>
          <p:spPr bwMode="hidden">
            <a:xfrm rot="-5400000">
              <a:off x="195" y="293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1" name="Line 9"/>
            <p:cNvSpPr>
              <a:spLocks noChangeShapeType="1"/>
            </p:cNvSpPr>
            <p:nvPr/>
          </p:nvSpPr>
          <p:spPr bwMode="hidden">
            <a:xfrm rot="-5400000">
              <a:off x="195" y="346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2" name="Line 10"/>
            <p:cNvSpPr>
              <a:spLocks noChangeShapeType="1"/>
            </p:cNvSpPr>
            <p:nvPr/>
          </p:nvSpPr>
          <p:spPr bwMode="hidden">
            <a:xfrm rot="-5400000">
              <a:off x="195" y="3961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3" name="Line 11"/>
            <p:cNvSpPr>
              <a:spLocks noChangeShapeType="1"/>
            </p:cNvSpPr>
            <p:nvPr/>
          </p:nvSpPr>
          <p:spPr bwMode="hidden">
            <a:xfrm>
              <a:off x="483" y="144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4" name="Line 12"/>
            <p:cNvSpPr>
              <a:spLocks noChangeShapeType="1"/>
            </p:cNvSpPr>
            <p:nvPr/>
          </p:nvSpPr>
          <p:spPr bwMode="hidden">
            <a:xfrm>
              <a:off x="984" y="144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5" name="Line 13"/>
            <p:cNvSpPr>
              <a:spLocks noChangeShapeType="1"/>
            </p:cNvSpPr>
            <p:nvPr/>
          </p:nvSpPr>
          <p:spPr bwMode="hidden">
            <a:xfrm>
              <a:off x="984" y="64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6" name="Line 14"/>
            <p:cNvSpPr>
              <a:spLocks noChangeShapeType="1"/>
            </p:cNvSpPr>
            <p:nvPr/>
          </p:nvSpPr>
          <p:spPr bwMode="hidden">
            <a:xfrm>
              <a:off x="483" y="64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7" name="Line 15"/>
            <p:cNvSpPr>
              <a:spLocks noChangeShapeType="1"/>
            </p:cNvSpPr>
            <p:nvPr/>
          </p:nvSpPr>
          <p:spPr bwMode="hidden">
            <a:xfrm rot="-5400000">
              <a:off x="734" y="39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8" name="Line 16"/>
            <p:cNvSpPr>
              <a:spLocks noChangeShapeType="1"/>
            </p:cNvSpPr>
            <p:nvPr/>
          </p:nvSpPr>
          <p:spPr bwMode="hidden">
            <a:xfrm rot="-5400000">
              <a:off x="1263" y="39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9" name="Line 17"/>
            <p:cNvSpPr>
              <a:spLocks noChangeShapeType="1"/>
            </p:cNvSpPr>
            <p:nvPr/>
          </p:nvSpPr>
          <p:spPr bwMode="hidden">
            <a:xfrm rot="-5400000">
              <a:off x="1263" y="89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20" name="Line 18"/>
            <p:cNvSpPr>
              <a:spLocks noChangeShapeType="1"/>
            </p:cNvSpPr>
            <p:nvPr/>
          </p:nvSpPr>
          <p:spPr bwMode="hidden">
            <a:xfrm rot="-5400000">
              <a:off x="734" y="89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21" name="Line 19"/>
            <p:cNvSpPr>
              <a:spLocks noChangeShapeType="1"/>
            </p:cNvSpPr>
            <p:nvPr/>
          </p:nvSpPr>
          <p:spPr bwMode="hidden">
            <a:xfrm>
              <a:off x="483" y="116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22" name="Line 20"/>
            <p:cNvSpPr>
              <a:spLocks noChangeShapeType="1"/>
            </p:cNvSpPr>
            <p:nvPr/>
          </p:nvSpPr>
          <p:spPr bwMode="hidden">
            <a:xfrm>
              <a:off x="984" y="116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23" name="Line 21"/>
            <p:cNvSpPr>
              <a:spLocks noChangeShapeType="1"/>
            </p:cNvSpPr>
            <p:nvPr/>
          </p:nvSpPr>
          <p:spPr bwMode="hidden">
            <a:xfrm>
              <a:off x="984" y="166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24" name="Line 22"/>
            <p:cNvSpPr>
              <a:spLocks noChangeShapeType="1"/>
            </p:cNvSpPr>
            <p:nvPr/>
          </p:nvSpPr>
          <p:spPr bwMode="hidden">
            <a:xfrm>
              <a:off x="483" y="166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25" name="Line 23"/>
            <p:cNvSpPr>
              <a:spLocks noChangeShapeType="1"/>
            </p:cNvSpPr>
            <p:nvPr/>
          </p:nvSpPr>
          <p:spPr bwMode="hidden">
            <a:xfrm rot="-5400000">
              <a:off x="734" y="141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26" name="Line 24"/>
            <p:cNvSpPr>
              <a:spLocks noChangeShapeType="1"/>
            </p:cNvSpPr>
            <p:nvPr/>
          </p:nvSpPr>
          <p:spPr bwMode="hidden">
            <a:xfrm rot="-5400000">
              <a:off x="1263" y="141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27" name="Line 25"/>
            <p:cNvSpPr>
              <a:spLocks noChangeShapeType="1"/>
            </p:cNvSpPr>
            <p:nvPr/>
          </p:nvSpPr>
          <p:spPr bwMode="hidden">
            <a:xfrm rot="-5400000">
              <a:off x="1263" y="191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28" name="Line 26"/>
            <p:cNvSpPr>
              <a:spLocks noChangeShapeType="1"/>
            </p:cNvSpPr>
            <p:nvPr/>
          </p:nvSpPr>
          <p:spPr bwMode="hidden">
            <a:xfrm rot="-5400000">
              <a:off x="734" y="191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29" name="Line 27"/>
            <p:cNvSpPr>
              <a:spLocks noChangeShapeType="1"/>
            </p:cNvSpPr>
            <p:nvPr/>
          </p:nvSpPr>
          <p:spPr bwMode="hidden">
            <a:xfrm>
              <a:off x="483" y="218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30" name="Line 28"/>
            <p:cNvSpPr>
              <a:spLocks noChangeShapeType="1"/>
            </p:cNvSpPr>
            <p:nvPr/>
          </p:nvSpPr>
          <p:spPr bwMode="hidden">
            <a:xfrm>
              <a:off x="984" y="218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31" name="Line 29"/>
            <p:cNvSpPr>
              <a:spLocks noChangeShapeType="1"/>
            </p:cNvSpPr>
            <p:nvPr/>
          </p:nvSpPr>
          <p:spPr bwMode="hidden">
            <a:xfrm>
              <a:off x="984" y="268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32" name="Line 30"/>
            <p:cNvSpPr>
              <a:spLocks noChangeShapeType="1"/>
            </p:cNvSpPr>
            <p:nvPr/>
          </p:nvSpPr>
          <p:spPr bwMode="hidden">
            <a:xfrm>
              <a:off x="483" y="268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33" name="Line 31"/>
            <p:cNvSpPr>
              <a:spLocks noChangeShapeType="1"/>
            </p:cNvSpPr>
            <p:nvPr/>
          </p:nvSpPr>
          <p:spPr bwMode="hidden">
            <a:xfrm rot="-5400000">
              <a:off x="734" y="243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34" name="Line 32"/>
            <p:cNvSpPr>
              <a:spLocks noChangeShapeType="1"/>
            </p:cNvSpPr>
            <p:nvPr/>
          </p:nvSpPr>
          <p:spPr bwMode="hidden">
            <a:xfrm rot="-5400000">
              <a:off x="1263" y="243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35" name="Line 33"/>
            <p:cNvSpPr>
              <a:spLocks noChangeShapeType="1"/>
            </p:cNvSpPr>
            <p:nvPr/>
          </p:nvSpPr>
          <p:spPr bwMode="hidden">
            <a:xfrm rot="-5400000">
              <a:off x="1263" y="293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36" name="Line 34"/>
            <p:cNvSpPr>
              <a:spLocks noChangeShapeType="1"/>
            </p:cNvSpPr>
            <p:nvPr/>
          </p:nvSpPr>
          <p:spPr bwMode="hidden">
            <a:xfrm rot="-5400000">
              <a:off x="734" y="293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37" name="Line 35"/>
            <p:cNvSpPr>
              <a:spLocks noChangeShapeType="1"/>
            </p:cNvSpPr>
            <p:nvPr/>
          </p:nvSpPr>
          <p:spPr bwMode="hidden">
            <a:xfrm>
              <a:off x="483" y="320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38" name="Line 36"/>
            <p:cNvSpPr>
              <a:spLocks noChangeShapeType="1"/>
            </p:cNvSpPr>
            <p:nvPr/>
          </p:nvSpPr>
          <p:spPr bwMode="hidden">
            <a:xfrm>
              <a:off x="984" y="320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39" name="Line 37"/>
            <p:cNvSpPr>
              <a:spLocks noChangeShapeType="1"/>
            </p:cNvSpPr>
            <p:nvPr/>
          </p:nvSpPr>
          <p:spPr bwMode="hidden">
            <a:xfrm>
              <a:off x="984" y="371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40" name="Line 38"/>
            <p:cNvSpPr>
              <a:spLocks noChangeShapeType="1"/>
            </p:cNvSpPr>
            <p:nvPr/>
          </p:nvSpPr>
          <p:spPr bwMode="hidden">
            <a:xfrm>
              <a:off x="483" y="371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41" name="Line 39"/>
            <p:cNvSpPr>
              <a:spLocks noChangeShapeType="1"/>
            </p:cNvSpPr>
            <p:nvPr/>
          </p:nvSpPr>
          <p:spPr bwMode="hidden">
            <a:xfrm rot="-5400000">
              <a:off x="734" y="346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42" name="Line 40"/>
            <p:cNvSpPr>
              <a:spLocks noChangeShapeType="1"/>
            </p:cNvSpPr>
            <p:nvPr/>
          </p:nvSpPr>
          <p:spPr bwMode="hidden">
            <a:xfrm rot="-5400000">
              <a:off x="1263" y="346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43" name="Line 41"/>
            <p:cNvSpPr>
              <a:spLocks noChangeShapeType="1"/>
            </p:cNvSpPr>
            <p:nvPr/>
          </p:nvSpPr>
          <p:spPr bwMode="hidden">
            <a:xfrm rot="-5400000">
              <a:off x="1263" y="3961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44" name="Line 42"/>
            <p:cNvSpPr>
              <a:spLocks noChangeShapeType="1"/>
            </p:cNvSpPr>
            <p:nvPr/>
          </p:nvSpPr>
          <p:spPr bwMode="hidden">
            <a:xfrm rot="-5400000">
              <a:off x="734" y="3961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45" name="Line 43"/>
            <p:cNvSpPr>
              <a:spLocks noChangeShapeType="1"/>
            </p:cNvSpPr>
            <p:nvPr/>
          </p:nvSpPr>
          <p:spPr bwMode="hidden">
            <a:xfrm>
              <a:off x="1551" y="144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46" name="Line 44"/>
            <p:cNvSpPr>
              <a:spLocks noChangeShapeType="1"/>
            </p:cNvSpPr>
            <p:nvPr/>
          </p:nvSpPr>
          <p:spPr bwMode="hidden">
            <a:xfrm>
              <a:off x="2052" y="144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47" name="Line 45"/>
            <p:cNvSpPr>
              <a:spLocks noChangeShapeType="1"/>
            </p:cNvSpPr>
            <p:nvPr/>
          </p:nvSpPr>
          <p:spPr bwMode="hidden">
            <a:xfrm>
              <a:off x="2052" y="64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48" name="Line 46"/>
            <p:cNvSpPr>
              <a:spLocks noChangeShapeType="1"/>
            </p:cNvSpPr>
            <p:nvPr/>
          </p:nvSpPr>
          <p:spPr bwMode="hidden">
            <a:xfrm>
              <a:off x="1551" y="64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49" name="Line 47"/>
            <p:cNvSpPr>
              <a:spLocks noChangeShapeType="1"/>
            </p:cNvSpPr>
            <p:nvPr/>
          </p:nvSpPr>
          <p:spPr bwMode="hidden">
            <a:xfrm rot="-5400000">
              <a:off x="1802" y="39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50" name="Line 48"/>
            <p:cNvSpPr>
              <a:spLocks noChangeShapeType="1"/>
            </p:cNvSpPr>
            <p:nvPr/>
          </p:nvSpPr>
          <p:spPr bwMode="hidden">
            <a:xfrm rot="-5400000">
              <a:off x="2331" y="39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51" name="Line 49"/>
            <p:cNvSpPr>
              <a:spLocks noChangeShapeType="1"/>
            </p:cNvSpPr>
            <p:nvPr/>
          </p:nvSpPr>
          <p:spPr bwMode="hidden">
            <a:xfrm rot="-5400000">
              <a:off x="2331" y="89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52" name="Line 50"/>
            <p:cNvSpPr>
              <a:spLocks noChangeShapeType="1"/>
            </p:cNvSpPr>
            <p:nvPr/>
          </p:nvSpPr>
          <p:spPr bwMode="hidden">
            <a:xfrm rot="-5400000">
              <a:off x="1802" y="89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53" name="Line 51"/>
            <p:cNvSpPr>
              <a:spLocks noChangeShapeType="1"/>
            </p:cNvSpPr>
            <p:nvPr/>
          </p:nvSpPr>
          <p:spPr bwMode="hidden">
            <a:xfrm>
              <a:off x="1551" y="116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54" name="Line 52"/>
            <p:cNvSpPr>
              <a:spLocks noChangeShapeType="1"/>
            </p:cNvSpPr>
            <p:nvPr/>
          </p:nvSpPr>
          <p:spPr bwMode="hidden">
            <a:xfrm>
              <a:off x="2052" y="116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55" name="Line 53"/>
            <p:cNvSpPr>
              <a:spLocks noChangeShapeType="1"/>
            </p:cNvSpPr>
            <p:nvPr/>
          </p:nvSpPr>
          <p:spPr bwMode="hidden">
            <a:xfrm>
              <a:off x="2052" y="166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56" name="Line 54"/>
            <p:cNvSpPr>
              <a:spLocks noChangeShapeType="1"/>
            </p:cNvSpPr>
            <p:nvPr/>
          </p:nvSpPr>
          <p:spPr bwMode="hidden">
            <a:xfrm>
              <a:off x="1551" y="166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57" name="Line 55"/>
            <p:cNvSpPr>
              <a:spLocks noChangeShapeType="1"/>
            </p:cNvSpPr>
            <p:nvPr/>
          </p:nvSpPr>
          <p:spPr bwMode="hidden">
            <a:xfrm rot="-5400000">
              <a:off x="1802" y="141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58" name="Line 56"/>
            <p:cNvSpPr>
              <a:spLocks noChangeShapeType="1"/>
            </p:cNvSpPr>
            <p:nvPr/>
          </p:nvSpPr>
          <p:spPr bwMode="hidden">
            <a:xfrm rot="-5400000">
              <a:off x="2331" y="141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59" name="Line 57"/>
            <p:cNvSpPr>
              <a:spLocks noChangeShapeType="1"/>
            </p:cNvSpPr>
            <p:nvPr/>
          </p:nvSpPr>
          <p:spPr bwMode="hidden">
            <a:xfrm rot="-5400000">
              <a:off x="2331" y="191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60" name="Line 58"/>
            <p:cNvSpPr>
              <a:spLocks noChangeShapeType="1"/>
            </p:cNvSpPr>
            <p:nvPr/>
          </p:nvSpPr>
          <p:spPr bwMode="hidden">
            <a:xfrm rot="-5400000">
              <a:off x="1802" y="191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61" name="Line 59"/>
            <p:cNvSpPr>
              <a:spLocks noChangeShapeType="1"/>
            </p:cNvSpPr>
            <p:nvPr/>
          </p:nvSpPr>
          <p:spPr bwMode="hidden">
            <a:xfrm>
              <a:off x="1551" y="218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62" name="Line 60"/>
            <p:cNvSpPr>
              <a:spLocks noChangeShapeType="1"/>
            </p:cNvSpPr>
            <p:nvPr/>
          </p:nvSpPr>
          <p:spPr bwMode="hidden">
            <a:xfrm>
              <a:off x="2052" y="218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63" name="Line 61"/>
            <p:cNvSpPr>
              <a:spLocks noChangeShapeType="1"/>
            </p:cNvSpPr>
            <p:nvPr/>
          </p:nvSpPr>
          <p:spPr bwMode="hidden">
            <a:xfrm>
              <a:off x="2052" y="268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64" name="Line 62"/>
            <p:cNvSpPr>
              <a:spLocks noChangeShapeType="1"/>
            </p:cNvSpPr>
            <p:nvPr/>
          </p:nvSpPr>
          <p:spPr bwMode="hidden">
            <a:xfrm>
              <a:off x="1551" y="268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65" name="Line 63"/>
            <p:cNvSpPr>
              <a:spLocks noChangeShapeType="1"/>
            </p:cNvSpPr>
            <p:nvPr/>
          </p:nvSpPr>
          <p:spPr bwMode="hidden">
            <a:xfrm rot="-5400000">
              <a:off x="1802" y="243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66" name="Line 64"/>
            <p:cNvSpPr>
              <a:spLocks noChangeShapeType="1"/>
            </p:cNvSpPr>
            <p:nvPr/>
          </p:nvSpPr>
          <p:spPr bwMode="hidden">
            <a:xfrm rot="-5400000">
              <a:off x="2331" y="243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67" name="Line 65"/>
            <p:cNvSpPr>
              <a:spLocks noChangeShapeType="1"/>
            </p:cNvSpPr>
            <p:nvPr/>
          </p:nvSpPr>
          <p:spPr bwMode="hidden">
            <a:xfrm rot="-5400000">
              <a:off x="2331" y="293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68" name="Line 66"/>
            <p:cNvSpPr>
              <a:spLocks noChangeShapeType="1"/>
            </p:cNvSpPr>
            <p:nvPr/>
          </p:nvSpPr>
          <p:spPr bwMode="hidden">
            <a:xfrm rot="-5400000">
              <a:off x="1802" y="293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69" name="Line 67"/>
            <p:cNvSpPr>
              <a:spLocks noChangeShapeType="1"/>
            </p:cNvSpPr>
            <p:nvPr/>
          </p:nvSpPr>
          <p:spPr bwMode="hidden">
            <a:xfrm>
              <a:off x="1551" y="320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70" name="Line 68"/>
            <p:cNvSpPr>
              <a:spLocks noChangeShapeType="1"/>
            </p:cNvSpPr>
            <p:nvPr/>
          </p:nvSpPr>
          <p:spPr bwMode="hidden">
            <a:xfrm>
              <a:off x="2052" y="320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71" name="Line 69"/>
            <p:cNvSpPr>
              <a:spLocks noChangeShapeType="1"/>
            </p:cNvSpPr>
            <p:nvPr/>
          </p:nvSpPr>
          <p:spPr bwMode="hidden">
            <a:xfrm>
              <a:off x="2052" y="371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72" name="Line 70"/>
            <p:cNvSpPr>
              <a:spLocks noChangeShapeType="1"/>
            </p:cNvSpPr>
            <p:nvPr/>
          </p:nvSpPr>
          <p:spPr bwMode="hidden">
            <a:xfrm>
              <a:off x="1551" y="371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73" name="Line 71"/>
            <p:cNvSpPr>
              <a:spLocks noChangeShapeType="1"/>
            </p:cNvSpPr>
            <p:nvPr/>
          </p:nvSpPr>
          <p:spPr bwMode="hidden">
            <a:xfrm rot="-5400000">
              <a:off x="1802" y="346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74" name="Line 72"/>
            <p:cNvSpPr>
              <a:spLocks noChangeShapeType="1"/>
            </p:cNvSpPr>
            <p:nvPr/>
          </p:nvSpPr>
          <p:spPr bwMode="hidden">
            <a:xfrm rot="-5400000">
              <a:off x="2331" y="346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75" name="Line 73"/>
            <p:cNvSpPr>
              <a:spLocks noChangeShapeType="1"/>
            </p:cNvSpPr>
            <p:nvPr/>
          </p:nvSpPr>
          <p:spPr bwMode="hidden">
            <a:xfrm rot="-5400000">
              <a:off x="2331" y="3961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76" name="Line 74"/>
            <p:cNvSpPr>
              <a:spLocks noChangeShapeType="1"/>
            </p:cNvSpPr>
            <p:nvPr/>
          </p:nvSpPr>
          <p:spPr bwMode="hidden">
            <a:xfrm rot="-5400000">
              <a:off x="1802" y="3961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77" name="Line 75"/>
            <p:cNvSpPr>
              <a:spLocks noChangeShapeType="1"/>
            </p:cNvSpPr>
            <p:nvPr/>
          </p:nvSpPr>
          <p:spPr bwMode="hidden">
            <a:xfrm>
              <a:off x="2619" y="144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78" name="Line 76"/>
            <p:cNvSpPr>
              <a:spLocks noChangeShapeType="1"/>
            </p:cNvSpPr>
            <p:nvPr/>
          </p:nvSpPr>
          <p:spPr bwMode="hidden">
            <a:xfrm>
              <a:off x="3120" y="144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79" name="Line 77"/>
            <p:cNvSpPr>
              <a:spLocks noChangeShapeType="1"/>
            </p:cNvSpPr>
            <p:nvPr/>
          </p:nvSpPr>
          <p:spPr bwMode="hidden">
            <a:xfrm>
              <a:off x="3120" y="64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80" name="Line 78"/>
            <p:cNvSpPr>
              <a:spLocks noChangeShapeType="1"/>
            </p:cNvSpPr>
            <p:nvPr/>
          </p:nvSpPr>
          <p:spPr bwMode="hidden">
            <a:xfrm>
              <a:off x="2619" y="64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81" name="Line 79"/>
            <p:cNvSpPr>
              <a:spLocks noChangeShapeType="1"/>
            </p:cNvSpPr>
            <p:nvPr/>
          </p:nvSpPr>
          <p:spPr bwMode="hidden">
            <a:xfrm rot="-5400000">
              <a:off x="2870" y="39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82" name="Line 80"/>
            <p:cNvSpPr>
              <a:spLocks noChangeShapeType="1"/>
            </p:cNvSpPr>
            <p:nvPr/>
          </p:nvSpPr>
          <p:spPr bwMode="hidden">
            <a:xfrm rot="-5400000">
              <a:off x="3399" y="39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83" name="Line 81"/>
            <p:cNvSpPr>
              <a:spLocks noChangeShapeType="1"/>
            </p:cNvSpPr>
            <p:nvPr/>
          </p:nvSpPr>
          <p:spPr bwMode="hidden">
            <a:xfrm rot="-5400000">
              <a:off x="3399" y="89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84" name="Line 82"/>
            <p:cNvSpPr>
              <a:spLocks noChangeShapeType="1"/>
            </p:cNvSpPr>
            <p:nvPr/>
          </p:nvSpPr>
          <p:spPr bwMode="hidden">
            <a:xfrm rot="-5400000">
              <a:off x="2870" y="89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85" name="Line 83"/>
            <p:cNvSpPr>
              <a:spLocks noChangeShapeType="1"/>
            </p:cNvSpPr>
            <p:nvPr/>
          </p:nvSpPr>
          <p:spPr bwMode="hidden">
            <a:xfrm>
              <a:off x="2619" y="116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86" name="Line 84"/>
            <p:cNvSpPr>
              <a:spLocks noChangeShapeType="1"/>
            </p:cNvSpPr>
            <p:nvPr/>
          </p:nvSpPr>
          <p:spPr bwMode="hidden">
            <a:xfrm>
              <a:off x="3120" y="116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87" name="Line 85"/>
            <p:cNvSpPr>
              <a:spLocks noChangeShapeType="1"/>
            </p:cNvSpPr>
            <p:nvPr/>
          </p:nvSpPr>
          <p:spPr bwMode="hidden">
            <a:xfrm>
              <a:off x="3120" y="166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88" name="Line 86"/>
            <p:cNvSpPr>
              <a:spLocks noChangeShapeType="1"/>
            </p:cNvSpPr>
            <p:nvPr/>
          </p:nvSpPr>
          <p:spPr bwMode="hidden">
            <a:xfrm>
              <a:off x="2619" y="166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89" name="Line 87"/>
            <p:cNvSpPr>
              <a:spLocks noChangeShapeType="1"/>
            </p:cNvSpPr>
            <p:nvPr/>
          </p:nvSpPr>
          <p:spPr bwMode="hidden">
            <a:xfrm rot="-5400000">
              <a:off x="2870" y="141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90" name="Line 88"/>
            <p:cNvSpPr>
              <a:spLocks noChangeShapeType="1"/>
            </p:cNvSpPr>
            <p:nvPr/>
          </p:nvSpPr>
          <p:spPr bwMode="hidden">
            <a:xfrm rot="-5400000">
              <a:off x="3399" y="141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91" name="Line 89"/>
            <p:cNvSpPr>
              <a:spLocks noChangeShapeType="1"/>
            </p:cNvSpPr>
            <p:nvPr/>
          </p:nvSpPr>
          <p:spPr bwMode="hidden">
            <a:xfrm rot="-5400000">
              <a:off x="3399" y="191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92" name="Line 90"/>
            <p:cNvSpPr>
              <a:spLocks noChangeShapeType="1"/>
            </p:cNvSpPr>
            <p:nvPr/>
          </p:nvSpPr>
          <p:spPr bwMode="hidden">
            <a:xfrm rot="-5400000">
              <a:off x="2870" y="191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93" name="Line 91"/>
            <p:cNvSpPr>
              <a:spLocks noChangeShapeType="1"/>
            </p:cNvSpPr>
            <p:nvPr/>
          </p:nvSpPr>
          <p:spPr bwMode="hidden">
            <a:xfrm>
              <a:off x="2619" y="218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94" name="Line 92"/>
            <p:cNvSpPr>
              <a:spLocks noChangeShapeType="1"/>
            </p:cNvSpPr>
            <p:nvPr/>
          </p:nvSpPr>
          <p:spPr bwMode="hidden">
            <a:xfrm>
              <a:off x="3120" y="218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95" name="Line 93"/>
            <p:cNvSpPr>
              <a:spLocks noChangeShapeType="1"/>
            </p:cNvSpPr>
            <p:nvPr/>
          </p:nvSpPr>
          <p:spPr bwMode="hidden">
            <a:xfrm>
              <a:off x="3120" y="268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96" name="Line 94"/>
            <p:cNvSpPr>
              <a:spLocks noChangeShapeType="1"/>
            </p:cNvSpPr>
            <p:nvPr/>
          </p:nvSpPr>
          <p:spPr bwMode="hidden">
            <a:xfrm>
              <a:off x="2619" y="268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97" name="Line 95"/>
            <p:cNvSpPr>
              <a:spLocks noChangeShapeType="1"/>
            </p:cNvSpPr>
            <p:nvPr/>
          </p:nvSpPr>
          <p:spPr bwMode="hidden">
            <a:xfrm rot="-5400000">
              <a:off x="2870" y="243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98" name="Line 96"/>
            <p:cNvSpPr>
              <a:spLocks noChangeShapeType="1"/>
            </p:cNvSpPr>
            <p:nvPr/>
          </p:nvSpPr>
          <p:spPr bwMode="hidden">
            <a:xfrm rot="-5400000">
              <a:off x="3399" y="243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99" name="Line 97"/>
            <p:cNvSpPr>
              <a:spLocks noChangeShapeType="1"/>
            </p:cNvSpPr>
            <p:nvPr/>
          </p:nvSpPr>
          <p:spPr bwMode="hidden">
            <a:xfrm rot="-5400000">
              <a:off x="3399" y="293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00" name="Line 98"/>
            <p:cNvSpPr>
              <a:spLocks noChangeShapeType="1"/>
            </p:cNvSpPr>
            <p:nvPr/>
          </p:nvSpPr>
          <p:spPr bwMode="hidden">
            <a:xfrm rot="-5400000">
              <a:off x="2870" y="293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01" name="Line 99"/>
            <p:cNvSpPr>
              <a:spLocks noChangeShapeType="1"/>
            </p:cNvSpPr>
            <p:nvPr/>
          </p:nvSpPr>
          <p:spPr bwMode="hidden">
            <a:xfrm>
              <a:off x="2619" y="320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02" name="Line 100"/>
            <p:cNvSpPr>
              <a:spLocks noChangeShapeType="1"/>
            </p:cNvSpPr>
            <p:nvPr/>
          </p:nvSpPr>
          <p:spPr bwMode="hidden">
            <a:xfrm>
              <a:off x="3120" y="320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03" name="Line 101"/>
            <p:cNvSpPr>
              <a:spLocks noChangeShapeType="1"/>
            </p:cNvSpPr>
            <p:nvPr/>
          </p:nvSpPr>
          <p:spPr bwMode="hidden">
            <a:xfrm>
              <a:off x="3120" y="371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04" name="Line 102"/>
            <p:cNvSpPr>
              <a:spLocks noChangeShapeType="1"/>
            </p:cNvSpPr>
            <p:nvPr/>
          </p:nvSpPr>
          <p:spPr bwMode="hidden">
            <a:xfrm>
              <a:off x="2619" y="371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05" name="Line 103"/>
            <p:cNvSpPr>
              <a:spLocks noChangeShapeType="1"/>
            </p:cNvSpPr>
            <p:nvPr/>
          </p:nvSpPr>
          <p:spPr bwMode="hidden">
            <a:xfrm rot="-5400000">
              <a:off x="2870" y="346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06" name="Line 104"/>
            <p:cNvSpPr>
              <a:spLocks noChangeShapeType="1"/>
            </p:cNvSpPr>
            <p:nvPr/>
          </p:nvSpPr>
          <p:spPr bwMode="hidden">
            <a:xfrm rot="-5400000">
              <a:off x="3399" y="346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07" name="Line 105"/>
            <p:cNvSpPr>
              <a:spLocks noChangeShapeType="1"/>
            </p:cNvSpPr>
            <p:nvPr/>
          </p:nvSpPr>
          <p:spPr bwMode="hidden">
            <a:xfrm rot="-5400000">
              <a:off x="3399" y="3961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08" name="Line 106"/>
            <p:cNvSpPr>
              <a:spLocks noChangeShapeType="1"/>
            </p:cNvSpPr>
            <p:nvPr/>
          </p:nvSpPr>
          <p:spPr bwMode="hidden">
            <a:xfrm rot="-5400000">
              <a:off x="2870" y="3961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09" name="Line 107"/>
            <p:cNvSpPr>
              <a:spLocks noChangeShapeType="1"/>
            </p:cNvSpPr>
            <p:nvPr/>
          </p:nvSpPr>
          <p:spPr bwMode="hidden">
            <a:xfrm>
              <a:off x="3687" y="144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10" name="Line 108"/>
            <p:cNvSpPr>
              <a:spLocks noChangeShapeType="1"/>
            </p:cNvSpPr>
            <p:nvPr/>
          </p:nvSpPr>
          <p:spPr bwMode="hidden">
            <a:xfrm>
              <a:off x="4188" y="144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11" name="Line 109"/>
            <p:cNvSpPr>
              <a:spLocks noChangeShapeType="1"/>
            </p:cNvSpPr>
            <p:nvPr/>
          </p:nvSpPr>
          <p:spPr bwMode="hidden">
            <a:xfrm>
              <a:off x="4188" y="64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12" name="Line 110"/>
            <p:cNvSpPr>
              <a:spLocks noChangeShapeType="1"/>
            </p:cNvSpPr>
            <p:nvPr/>
          </p:nvSpPr>
          <p:spPr bwMode="hidden">
            <a:xfrm>
              <a:off x="3687" y="64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13" name="Line 111"/>
            <p:cNvSpPr>
              <a:spLocks noChangeShapeType="1"/>
            </p:cNvSpPr>
            <p:nvPr/>
          </p:nvSpPr>
          <p:spPr bwMode="hidden">
            <a:xfrm rot="-5400000">
              <a:off x="3938" y="39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14" name="Line 112"/>
            <p:cNvSpPr>
              <a:spLocks noChangeShapeType="1"/>
            </p:cNvSpPr>
            <p:nvPr/>
          </p:nvSpPr>
          <p:spPr bwMode="hidden">
            <a:xfrm rot="-5400000">
              <a:off x="4467" y="39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15" name="Line 113"/>
            <p:cNvSpPr>
              <a:spLocks noChangeShapeType="1"/>
            </p:cNvSpPr>
            <p:nvPr/>
          </p:nvSpPr>
          <p:spPr bwMode="hidden">
            <a:xfrm rot="-5400000">
              <a:off x="4467" y="89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16" name="Line 114"/>
            <p:cNvSpPr>
              <a:spLocks noChangeShapeType="1"/>
            </p:cNvSpPr>
            <p:nvPr/>
          </p:nvSpPr>
          <p:spPr bwMode="hidden">
            <a:xfrm rot="-5400000">
              <a:off x="3938" y="89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17" name="Line 115"/>
            <p:cNvSpPr>
              <a:spLocks noChangeShapeType="1"/>
            </p:cNvSpPr>
            <p:nvPr/>
          </p:nvSpPr>
          <p:spPr bwMode="hidden">
            <a:xfrm>
              <a:off x="3687" y="116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18" name="Line 116"/>
            <p:cNvSpPr>
              <a:spLocks noChangeShapeType="1"/>
            </p:cNvSpPr>
            <p:nvPr/>
          </p:nvSpPr>
          <p:spPr bwMode="hidden">
            <a:xfrm>
              <a:off x="4188" y="116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19" name="Line 117"/>
            <p:cNvSpPr>
              <a:spLocks noChangeShapeType="1"/>
            </p:cNvSpPr>
            <p:nvPr/>
          </p:nvSpPr>
          <p:spPr bwMode="hidden">
            <a:xfrm>
              <a:off x="4188" y="166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20" name="Line 118"/>
            <p:cNvSpPr>
              <a:spLocks noChangeShapeType="1"/>
            </p:cNvSpPr>
            <p:nvPr/>
          </p:nvSpPr>
          <p:spPr bwMode="hidden">
            <a:xfrm>
              <a:off x="3687" y="166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21" name="Line 119"/>
            <p:cNvSpPr>
              <a:spLocks noChangeShapeType="1"/>
            </p:cNvSpPr>
            <p:nvPr/>
          </p:nvSpPr>
          <p:spPr bwMode="hidden">
            <a:xfrm rot="-5400000">
              <a:off x="3938" y="141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22" name="Line 120"/>
            <p:cNvSpPr>
              <a:spLocks noChangeShapeType="1"/>
            </p:cNvSpPr>
            <p:nvPr/>
          </p:nvSpPr>
          <p:spPr bwMode="hidden">
            <a:xfrm rot="-5400000">
              <a:off x="4467" y="141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23" name="Line 121"/>
            <p:cNvSpPr>
              <a:spLocks noChangeShapeType="1"/>
            </p:cNvSpPr>
            <p:nvPr/>
          </p:nvSpPr>
          <p:spPr bwMode="hidden">
            <a:xfrm rot="-5400000">
              <a:off x="4467" y="191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24" name="Line 122"/>
            <p:cNvSpPr>
              <a:spLocks noChangeShapeType="1"/>
            </p:cNvSpPr>
            <p:nvPr/>
          </p:nvSpPr>
          <p:spPr bwMode="hidden">
            <a:xfrm rot="-5400000">
              <a:off x="3938" y="191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25" name="Line 123"/>
            <p:cNvSpPr>
              <a:spLocks noChangeShapeType="1"/>
            </p:cNvSpPr>
            <p:nvPr/>
          </p:nvSpPr>
          <p:spPr bwMode="hidden">
            <a:xfrm>
              <a:off x="3687" y="218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26" name="Line 124"/>
            <p:cNvSpPr>
              <a:spLocks noChangeShapeType="1"/>
            </p:cNvSpPr>
            <p:nvPr/>
          </p:nvSpPr>
          <p:spPr bwMode="hidden">
            <a:xfrm>
              <a:off x="4188" y="218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27" name="Line 125"/>
            <p:cNvSpPr>
              <a:spLocks noChangeShapeType="1"/>
            </p:cNvSpPr>
            <p:nvPr/>
          </p:nvSpPr>
          <p:spPr bwMode="hidden">
            <a:xfrm>
              <a:off x="4188" y="268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28" name="Line 126"/>
            <p:cNvSpPr>
              <a:spLocks noChangeShapeType="1"/>
            </p:cNvSpPr>
            <p:nvPr/>
          </p:nvSpPr>
          <p:spPr bwMode="hidden">
            <a:xfrm>
              <a:off x="3687" y="268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29" name="Line 127"/>
            <p:cNvSpPr>
              <a:spLocks noChangeShapeType="1"/>
            </p:cNvSpPr>
            <p:nvPr/>
          </p:nvSpPr>
          <p:spPr bwMode="hidden">
            <a:xfrm rot="-5400000">
              <a:off x="3938" y="243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30" name="Line 128"/>
            <p:cNvSpPr>
              <a:spLocks noChangeShapeType="1"/>
            </p:cNvSpPr>
            <p:nvPr/>
          </p:nvSpPr>
          <p:spPr bwMode="hidden">
            <a:xfrm rot="-5400000">
              <a:off x="4467" y="243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31" name="Line 129"/>
            <p:cNvSpPr>
              <a:spLocks noChangeShapeType="1"/>
            </p:cNvSpPr>
            <p:nvPr/>
          </p:nvSpPr>
          <p:spPr bwMode="hidden">
            <a:xfrm rot="-5400000">
              <a:off x="4467" y="293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32" name="Line 130"/>
            <p:cNvSpPr>
              <a:spLocks noChangeShapeType="1"/>
            </p:cNvSpPr>
            <p:nvPr/>
          </p:nvSpPr>
          <p:spPr bwMode="hidden">
            <a:xfrm rot="-5400000">
              <a:off x="3938" y="293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33" name="Line 131"/>
            <p:cNvSpPr>
              <a:spLocks noChangeShapeType="1"/>
            </p:cNvSpPr>
            <p:nvPr/>
          </p:nvSpPr>
          <p:spPr bwMode="hidden">
            <a:xfrm>
              <a:off x="3687" y="320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34" name="Line 132"/>
            <p:cNvSpPr>
              <a:spLocks noChangeShapeType="1"/>
            </p:cNvSpPr>
            <p:nvPr/>
          </p:nvSpPr>
          <p:spPr bwMode="hidden">
            <a:xfrm>
              <a:off x="4188" y="320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35" name="Line 133"/>
            <p:cNvSpPr>
              <a:spLocks noChangeShapeType="1"/>
            </p:cNvSpPr>
            <p:nvPr/>
          </p:nvSpPr>
          <p:spPr bwMode="hidden">
            <a:xfrm>
              <a:off x="4188" y="371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36" name="Line 134"/>
            <p:cNvSpPr>
              <a:spLocks noChangeShapeType="1"/>
            </p:cNvSpPr>
            <p:nvPr/>
          </p:nvSpPr>
          <p:spPr bwMode="hidden">
            <a:xfrm>
              <a:off x="3687" y="371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37" name="Line 135"/>
            <p:cNvSpPr>
              <a:spLocks noChangeShapeType="1"/>
            </p:cNvSpPr>
            <p:nvPr/>
          </p:nvSpPr>
          <p:spPr bwMode="hidden">
            <a:xfrm rot="-5400000">
              <a:off x="3938" y="346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38" name="Line 136"/>
            <p:cNvSpPr>
              <a:spLocks noChangeShapeType="1"/>
            </p:cNvSpPr>
            <p:nvPr/>
          </p:nvSpPr>
          <p:spPr bwMode="hidden">
            <a:xfrm rot="-5400000">
              <a:off x="4467" y="346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39" name="Line 137"/>
            <p:cNvSpPr>
              <a:spLocks noChangeShapeType="1"/>
            </p:cNvSpPr>
            <p:nvPr/>
          </p:nvSpPr>
          <p:spPr bwMode="hidden">
            <a:xfrm rot="-5400000">
              <a:off x="4467" y="3961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40" name="Line 138"/>
            <p:cNvSpPr>
              <a:spLocks noChangeShapeType="1"/>
            </p:cNvSpPr>
            <p:nvPr/>
          </p:nvSpPr>
          <p:spPr bwMode="hidden">
            <a:xfrm rot="-5400000">
              <a:off x="3938" y="3961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41" name="Line 139"/>
            <p:cNvSpPr>
              <a:spLocks noChangeShapeType="1"/>
            </p:cNvSpPr>
            <p:nvPr/>
          </p:nvSpPr>
          <p:spPr bwMode="hidden">
            <a:xfrm>
              <a:off x="4755" y="144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42" name="Line 140"/>
            <p:cNvSpPr>
              <a:spLocks noChangeShapeType="1"/>
            </p:cNvSpPr>
            <p:nvPr/>
          </p:nvSpPr>
          <p:spPr bwMode="hidden">
            <a:xfrm>
              <a:off x="5256" y="144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43" name="Line 141"/>
            <p:cNvSpPr>
              <a:spLocks noChangeShapeType="1"/>
            </p:cNvSpPr>
            <p:nvPr/>
          </p:nvSpPr>
          <p:spPr bwMode="hidden">
            <a:xfrm>
              <a:off x="5256" y="64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44" name="Line 142"/>
            <p:cNvSpPr>
              <a:spLocks noChangeShapeType="1"/>
            </p:cNvSpPr>
            <p:nvPr/>
          </p:nvSpPr>
          <p:spPr bwMode="hidden">
            <a:xfrm>
              <a:off x="4755" y="64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45" name="Line 143"/>
            <p:cNvSpPr>
              <a:spLocks noChangeShapeType="1"/>
            </p:cNvSpPr>
            <p:nvPr/>
          </p:nvSpPr>
          <p:spPr bwMode="hidden">
            <a:xfrm rot="-5400000">
              <a:off x="5006" y="39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46" name="Line 144"/>
            <p:cNvSpPr>
              <a:spLocks noChangeShapeType="1"/>
            </p:cNvSpPr>
            <p:nvPr/>
          </p:nvSpPr>
          <p:spPr bwMode="hidden">
            <a:xfrm rot="-5400000">
              <a:off x="5535" y="395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47" name="Line 145"/>
            <p:cNvSpPr>
              <a:spLocks noChangeShapeType="1"/>
            </p:cNvSpPr>
            <p:nvPr/>
          </p:nvSpPr>
          <p:spPr bwMode="hidden">
            <a:xfrm rot="-5400000">
              <a:off x="5535" y="89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48" name="Line 146"/>
            <p:cNvSpPr>
              <a:spLocks noChangeShapeType="1"/>
            </p:cNvSpPr>
            <p:nvPr/>
          </p:nvSpPr>
          <p:spPr bwMode="hidden">
            <a:xfrm rot="-5400000">
              <a:off x="5006" y="89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49" name="Line 147"/>
            <p:cNvSpPr>
              <a:spLocks noChangeShapeType="1"/>
            </p:cNvSpPr>
            <p:nvPr/>
          </p:nvSpPr>
          <p:spPr bwMode="hidden">
            <a:xfrm>
              <a:off x="4755" y="116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50" name="Line 148"/>
            <p:cNvSpPr>
              <a:spLocks noChangeShapeType="1"/>
            </p:cNvSpPr>
            <p:nvPr/>
          </p:nvSpPr>
          <p:spPr bwMode="hidden">
            <a:xfrm>
              <a:off x="5256" y="1166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51" name="Line 149"/>
            <p:cNvSpPr>
              <a:spLocks noChangeShapeType="1"/>
            </p:cNvSpPr>
            <p:nvPr/>
          </p:nvSpPr>
          <p:spPr bwMode="hidden">
            <a:xfrm>
              <a:off x="5256" y="166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52" name="Line 150"/>
            <p:cNvSpPr>
              <a:spLocks noChangeShapeType="1"/>
            </p:cNvSpPr>
            <p:nvPr/>
          </p:nvSpPr>
          <p:spPr bwMode="hidden">
            <a:xfrm>
              <a:off x="4755" y="166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53" name="Line 151"/>
            <p:cNvSpPr>
              <a:spLocks noChangeShapeType="1"/>
            </p:cNvSpPr>
            <p:nvPr/>
          </p:nvSpPr>
          <p:spPr bwMode="hidden">
            <a:xfrm rot="-5400000">
              <a:off x="5006" y="141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54" name="Line 152"/>
            <p:cNvSpPr>
              <a:spLocks noChangeShapeType="1"/>
            </p:cNvSpPr>
            <p:nvPr/>
          </p:nvSpPr>
          <p:spPr bwMode="hidden">
            <a:xfrm rot="-5400000">
              <a:off x="5535" y="141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55" name="Line 153"/>
            <p:cNvSpPr>
              <a:spLocks noChangeShapeType="1"/>
            </p:cNvSpPr>
            <p:nvPr/>
          </p:nvSpPr>
          <p:spPr bwMode="hidden">
            <a:xfrm rot="-5400000">
              <a:off x="5535" y="191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56" name="Line 154"/>
            <p:cNvSpPr>
              <a:spLocks noChangeShapeType="1"/>
            </p:cNvSpPr>
            <p:nvPr/>
          </p:nvSpPr>
          <p:spPr bwMode="hidden">
            <a:xfrm rot="-5400000">
              <a:off x="5006" y="191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57" name="Line 155"/>
            <p:cNvSpPr>
              <a:spLocks noChangeShapeType="1"/>
            </p:cNvSpPr>
            <p:nvPr/>
          </p:nvSpPr>
          <p:spPr bwMode="hidden">
            <a:xfrm>
              <a:off x="4755" y="218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58" name="Line 156"/>
            <p:cNvSpPr>
              <a:spLocks noChangeShapeType="1"/>
            </p:cNvSpPr>
            <p:nvPr/>
          </p:nvSpPr>
          <p:spPr bwMode="hidden">
            <a:xfrm>
              <a:off x="5256" y="218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59" name="Line 157"/>
            <p:cNvSpPr>
              <a:spLocks noChangeShapeType="1"/>
            </p:cNvSpPr>
            <p:nvPr/>
          </p:nvSpPr>
          <p:spPr bwMode="hidden">
            <a:xfrm>
              <a:off x="5256" y="268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60" name="Line 158"/>
            <p:cNvSpPr>
              <a:spLocks noChangeShapeType="1"/>
            </p:cNvSpPr>
            <p:nvPr/>
          </p:nvSpPr>
          <p:spPr bwMode="hidden">
            <a:xfrm>
              <a:off x="4755" y="268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61" name="Line 159"/>
            <p:cNvSpPr>
              <a:spLocks noChangeShapeType="1"/>
            </p:cNvSpPr>
            <p:nvPr/>
          </p:nvSpPr>
          <p:spPr bwMode="hidden">
            <a:xfrm rot="-5400000">
              <a:off x="5006" y="243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62" name="Line 160"/>
            <p:cNvSpPr>
              <a:spLocks noChangeShapeType="1"/>
            </p:cNvSpPr>
            <p:nvPr/>
          </p:nvSpPr>
          <p:spPr bwMode="hidden">
            <a:xfrm rot="-5400000">
              <a:off x="5535" y="2438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63" name="Line 161"/>
            <p:cNvSpPr>
              <a:spLocks noChangeShapeType="1"/>
            </p:cNvSpPr>
            <p:nvPr/>
          </p:nvSpPr>
          <p:spPr bwMode="hidden">
            <a:xfrm rot="-5400000">
              <a:off x="5535" y="293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64" name="Line 162"/>
            <p:cNvSpPr>
              <a:spLocks noChangeShapeType="1"/>
            </p:cNvSpPr>
            <p:nvPr/>
          </p:nvSpPr>
          <p:spPr bwMode="hidden">
            <a:xfrm rot="-5400000">
              <a:off x="5006" y="293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65" name="Line 163"/>
            <p:cNvSpPr>
              <a:spLocks noChangeShapeType="1"/>
            </p:cNvSpPr>
            <p:nvPr/>
          </p:nvSpPr>
          <p:spPr bwMode="hidden">
            <a:xfrm>
              <a:off x="4755" y="320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66" name="Line 164"/>
            <p:cNvSpPr>
              <a:spLocks noChangeShapeType="1"/>
            </p:cNvSpPr>
            <p:nvPr/>
          </p:nvSpPr>
          <p:spPr bwMode="hidden">
            <a:xfrm>
              <a:off x="5256" y="3209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67" name="Line 165"/>
            <p:cNvSpPr>
              <a:spLocks noChangeShapeType="1"/>
            </p:cNvSpPr>
            <p:nvPr/>
          </p:nvSpPr>
          <p:spPr bwMode="hidden">
            <a:xfrm>
              <a:off x="5256" y="371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68" name="Line 166"/>
            <p:cNvSpPr>
              <a:spLocks noChangeShapeType="1"/>
            </p:cNvSpPr>
            <p:nvPr/>
          </p:nvSpPr>
          <p:spPr bwMode="hidden">
            <a:xfrm>
              <a:off x="4755" y="371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69" name="Line 167"/>
            <p:cNvSpPr>
              <a:spLocks noChangeShapeType="1"/>
            </p:cNvSpPr>
            <p:nvPr/>
          </p:nvSpPr>
          <p:spPr bwMode="hidden">
            <a:xfrm rot="-5400000">
              <a:off x="5006" y="346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70" name="Line 168"/>
            <p:cNvSpPr>
              <a:spLocks noChangeShapeType="1"/>
            </p:cNvSpPr>
            <p:nvPr/>
          </p:nvSpPr>
          <p:spPr bwMode="hidden">
            <a:xfrm rot="-5400000">
              <a:off x="5535" y="3460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71" name="Line 169"/>
            <p:cNvSpPr>
              <a:spLocks noChangeShapeType="1"/>
            </p:cNvSpPr>
            <p:nvPr/>
          </p:nvSpPr>
          <p:spPr bwMode="hidden">
            <a:xfrm rot="-5400000">
              <a:off x="5535" y="3961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72" name="Line 170"/>
            <p:cNvSpPr>
              <a:spLocks noChangeShapeType="1"/>
            </p:cNvSpPr>
            <p:nvPr/>
          </p:nvSpPr>
          <p:spPr bwMode="hidden">
            <a:xfrm rot="-5400000">
              <a:off x="5006" y="3961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73" name="Line 171"/>
            <p:cNvSpPr>
              <a:spLocks noChangeShapeType="1"/>
            </p:cNvSpPr>
            <p:nvPr/>
          </p:nvSpPr>
          <p:spPr bwMode="hidden">
            <a:xfrm rot="-5400000">
              <a:off x="198" y="-12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74" name="Line 172"/>
            <p:cNvSpPr>
              <a:spLocks noChangeShapeType="1"/>
            </p:cNvSpPr>
            <p:nvPr/>
          </p:nvSpPr>
          <p:spPr bwMode="hidden">
            <a:xfrm rot="-5400000">
              <a:off x="737" y="-12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75" name="Line 173"/>
            <p:cNvSpPr>
              <a:spLocks noChangeShapeType="1"/>
            </p:cNvSpPr>
            <p:nvPr/>
          </p:nvSpPr>
          <p:spPr bwMode="hidden">
            <a:xfrm rot="-5400000">
              <a:off x="1266" y="-12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76" name="Line 174"/>
            <p:cNvSpPr>
              <a:spLocks noChangeShapeType="1"/>
            </p:cNvSpPr>
            <p:nvPr/>
          </p:nvSpPr>
          <p:spPr bwMode="hidden">
            <a:xfrm rot="-5400000">
              <a:off x="1805" y="-12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77" name="Line 175"/>
            <p:cNvSpPr>
              <a:spLocks noChangeShapeType="1"/>
            </p:cNvSpPr>
            <p:nvPr/>
          </p:nvSpPr>
          <p:spPr bwMode="hidden">
            <a:xfrm rot="-5400000">
              <a:off x="2334" y="-12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78" name="Line 176"/>
            <p:cNvSpPr>
              <a:spLocks noChangeShapeType="1"/>
            </p:cNvSpPr>
            <p:nvPr/>
          </p:nvSpPr>
          <p:spPr bwMode="hidden">
            <a:xfrm rot="-5400000">
              <a:off x="2873" y="-12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79" name="Line 177"/>
            <p:cNvSpPr>
              <a:spLocks noChangeShapeType="1"/>
            </p:cNvSpPr>
            <p:nvPr/>
          </p:nvSpPr>
          <p:spPr bwMode="hidden">
            <a:xfrm rot="-5400000">
              <a:off x="3402" y="-12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80" name="Line 178"/>
            <p:cNvSpPr>
              <a:spLocks noChangeShapeType="1"/>
            </p:cNvSpPr>
            <p:nvPr/>
          </p:nvSpPr>
          <p:spPr bwMode="hidden">
            <a:xfrm rot="-5400000">
              <a:off x="3941" y="-12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81" name="Line 179"/>
            <p:cNvSpPr>
              <a:spLocks noChangeShapeType="1"/>
            </p:cNvSpPr>
            <p:nvPr/>
          </p:nvSpPr>
          <p:spPr bwMode="hidden">
            <a:xfrm rot="-5400000">
              <a:off x="4470" y="-12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82" name="Line 180"/>
            <p:cNvSpPr>
              <a:spLocks noChangeShapeType="1"/>
            </p:cNvSpPr>
            <p:nvPr/>
          </p:nvSpPr>
          <p:spPr bwMode="hidden">
            <a:xfrm rot="-5400000">
              <a:off x="5009" y="-12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83" name="Line 181"/>
            <p:cNvSpPr>
              <a:spLocks noChangeShapeType="1"/>
            </p:cNvSpPr>
            <p:nvPr/>
          </p:nvSpPr>
          <p:spPr bwMode="hidden">
            <a:xfrm rot="-5400000">
              <a:off x="5538" y="-127"/>
              <a:ext cx="0" cy="390"/>
            </a:xfrm>
            <a:prstGeom prst="line">
              <a:avLst/>
            </a:prstGeom>
            <a:noFill/>
            <a:ln w="28575">
              <a:pattFill prst="pct25">
                <a:fgClr>
                  <a:schemeClr val="bg2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</p:grpSp>
      <p:grpSp>
        <p:nvGrpSpPr>
          <p:cNvPr id="184" name="Group 182"/>
          <p:cNvGrpSpPr>
            <a:grpSpLocks/>
          </p:cNvGrpSpPr>
          <p:nvPr/>
        </p:nvGrpSpPr>
        <p:grpSpPr bwMode="auto">
          <a:xfrm>
            <a:off x="533400" y="1905000"/>
            <a:ext cx="8077200" cy="1676400"/>
            <a:chOff x="336" y="1200"/>
            <a:chExt cx="5088" cy="1056"/>
          </a:xfrm>
        </p:grpSpPr>
        <p:sp>
          <p:nvSpPr>
            <p:cNvPr id="185" name="Rectangle 183"/>
            <p:cNvSpPr>
              <a:spLocks noChangeArrowheads="1"/>
            </p:cNvSpPr>
            <p:nvPr/>
          </p:nvSpPr>
          <p:spPr bwMode="auto">
            <a:xfrm>
              <a:off x="2880" y="1200"/>
              <a:ext cx="2544" cy="528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86" name="Rectangle 184"/>
            <p:cNvSpPr>
              <a:spLocks noChangeArrowheads="1"/>
            </p:cNvSpPr>
            <p:nvPr/>
          </p:nvSpPr>
          <p:spPr bwMode="auto">
            <a:xfrm>
              <a:off x="2880" y="1728"/>
              <a:ext cx="2544" cy="528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87" name="Rectangle 185"/>
            <p:cNvSpPr>
              <a:spLocks noChangeArrowheads="1"/>
            </p:cNvSpPr>
            <p:nvPr/>
          </p:nvSpPr>
          <p:spPr bwMode="auto">
            <a:xfrm>
              <a:off x="336" y="1728"/>
              <a:ext cx="2544" cy="528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88" name="Rectangle 186"/>
            <p:cNvSpPr>
              <a:spLocks noChangeArrowheads="1"/>
            </p:cNvSpPr>
            <p:nvPr/>
          </p:nvSpPr>
          <p:spPr bwMode="auto">
            <a:xfrm>
              <a:off x="336" y="1200"/>
              <a:ext cx="2544" cy="528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89" name="Rectangle 187"/>
            <p:cNvSpPr>
              <a:spLocks noChangeArrowheads="1"/>
            </p:cNvSpPr>
            <p:nvPr/>
          </p:nvSpPr>
          <p:spPr bwMode="white">
            <a:xfrm>
              <a:off x="432" y="1296"/>
              <a:ext cx="4896" cy="86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</p:grpSp>
      <p:grpSp>
        <p:nvGrpSpPr>
          <p:cNvPr id="190" name="Group 193"/>
          <p:cNvGrpSpPr>
            <a:grpSpLocks/>
          </p:cNvGrpSpPr>
          <p:nvPr/>
        </p:nvGrpSpPr>
        <p:grpSpPr bwMode="auto">
          <a:xfrm>
            <a:off x="304800" y="6783388"/>
            <a:ext cx="8458200" cy="74612"/>
            <a:chOff x="192" y="4273"/>
            <a:chExt cx="5328" cy="47"/>
          </a:xfrm>
        </p:grpSpPr>
        <p:sp>
          <p:nvSpPr>
            <p:cNvPr id="191" name="Rectangle 194"/>
            <p:cNvSpPr>
              <a:spLocks noChangeArrowheads="1"/>
            </p:cNvSpPr>
            <p:nvPr/>
          </p:nvSpPr>
          <p:spPr bwMode="ltGray">
            <a:xfrm>
              <a:off x="504" y="4273"/>
              <a:ext cx="312" cy="47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92" name="Rectangle 195"/>
            <p:cNvSpPr>
              <a:spLocks noChangeArrowheads="1"/>
            </p:cNvSpPr>
            <p:nvPr/>
          </p:nvSpPr>
          <p:spPr bwMode="ltGray">
            <a:xfrm>
              <a:off x="192" y="4273"/>
              <a:ext cx="312" cy="4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93" name="Rectangle 196"/>
            <p:cNvSpPr>
              <a:spLocks noChangeArrowheads="1"/>
            </p:cNvSpPr>
            <p:nvPr/>
          </p:nvSpPr>
          <p:spPr bwMode="ltGray">
            <a:xfrm>
              <a:off x="1176" y="4273"/>
              <a:ext cx="312" cy="4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94" name="Rectangle 197"/>
            <p:cNvSpPr>
              <a:spLocks noChangeArrowheads="1"/>
            </p:cNvSpPr>
            <p:nvPr/>
          </p:nvSpPr>
          <p:spPr bwMode="ltGray">
            <a:xfrm>
              <a:off x="864" y="4273"/>
              <a:ext cx="312" cy="47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95" name="Rectangle 198"/>
            <p:cNvSpPr>
              <a:spLocks noChangeArrowheads="1"/>
            </p:cNvSpPr>
            <p:nvPr/>
          </p:nvSpPr>
          <p:spPr bwMode="ltGray">
            <a:xfrm>
              <a:off x="1848" y="4273"/>
              <a:ext cx="312" cy="47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96" name="Rectangle 199"/>
            <p:cNvSpPr>
              <a:spLocks noChangeArrowheads="1"/>
            </p:cNvSpPr>
            <p:nvPr/>
          </p:nvSpPr>
          <p:spPr bwMode="ltGray">
            <a:xfrm>
              <a:off x="1536" y="4273"/>
              <a:ext cx="312" cy="4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97" name="Rectangle 200"/>
            <p:cNvSpPr>
              <a:spLocks noChangeArrowheads="1"/>
            </p:cNvSpPr>
            <p:nvPr/>
          </p:nvSpPr>
          <p:spPr bwMode="ltGray">
            <a:xfrm>
              <a:off x="2520" y="4273"/>
              <a:ext cx="312" cy="4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98" name="Rectangle 201"/>
            <p:cNvSpPr>
              <a:spLocks noChangeArrowheads="1"/>
            </p:cNvSpPr>
            <p:nvPr/>
          </p:nvSpPr>
          <p:spPr bwMode="ltGray">
            <a:xfrm>
              <a:off x="2208" y="4273"/>
              <a:ext cx="312" cy="47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99" name="Rectangle 202"/>
            <p:cNvSpPr>
              <a:spLocks noChangeArrowheads="1"/>
            </p:cNvSpPr>
            <p:nvPr/>
          </p:nvSpPr>
          <p:spPr bwMode="ltGray">
            <a:xfrm>
              <a:off x="3192" y="4273"/>
              <a:ext cx="312" cy="47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200" name="Rectangle 203"/>
            <p:cNvSpPr>
              <a:spLocks noChangeArrowheads="1"/>
            </p:cNvSpPr>
            <p:nvPr/>
          </p:nvSpPr>
          <p:spPr bwMode="ltGray">
            <a:xfrm>
              <a:off x="2880" y="4273"/>
              <a:ext cx="312" cy="4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201" name="Rectangle 204"/>
            <p:cNvSpPr>
              <a:spLocks noChangeArrowheads="1"/>
            </p:cNvSpPr>
            <p:nvPr/>
          </p:nvSpPr>
          <p:spPr bwMode="ltGray">
            <a:xfrm>
              <a:off x="3864" y="4273"/>
              <a:ext cx="312" cy="4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202" name="Rectangle 205"/>
            <p:cNvSpPr>
              <a:spLocks noChangeArrowheads="1"/>
            </p:cNvSpPr>
            <p:nvPr/>
          </p:nvSpPr>
          <p:spPr bwMode="ltGray">
            <a:xfrm>
              <a:off x="3552" y="4273"/>
              <a:ext cx="312" cy="47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203" name="Rectangle 206"/>
            <p:cNvSpPr>
              <a:spLocks noChangeArrowheads="1"/>
            </p:cNvSpPr>
            <p:nvPr/>
          </p:nvSpPr>
          <p:spPr bwMode="ltGray">
            <a:xfrm>
              <a:off x="4536" y="4273"/>
              <a:ext cx="312" cy="47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204" name="Rectangle 207"/>
            <p:cNvSpPr>
              <a:spLocks noChangeArrowheads="1"/>
            </p:cNvSpPr>
            <p:nvPr/>
          </p:nvSpPr>
          <p:spPr bwMode="ltGray">
            <a:xfrm>
              <a:off x="4224" y="4273"/>
              <a:ext cx="312" cy="4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205" name="Rectangle 208"/>
            <p:cNvSpPr>
              <a:spLocks noChangeArrowheads="1"/>
            </p:cNvSpPr>
            <p:nvPr/>
          </p:nvSpPr>
          <p:spPr bwMode="ltGray">
            <a:xfrm>
              <a:off x="5208" y="4273"/>
              <a:ext cx="312" cy="4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206" name="Rectangle 209"/>
            <p:cNvSpPr>
              <a:spLocks noChangeArrowheads="1"/>
            </p:cNvSpPr>
            <p:nvPr/>
          </p:nvSpPr>
          <p:spPr bwMode="ltGray">
            <a:xfrm>
              <a:off x="4896" y="4273"/>
              <a:ext cx="312" cy="47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ru-RU">
                <a:cs typeface="+mn-cs"/>
              </a:endParaRPr>
            </a:p>
          </p:txBody>
        </p:sp>
      </p:grpSp>
      <p:pic>
        <p:nvPicPr>
          <p:cNvPr id="207" name="Picture 210" descr="posbul1a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37063" y="3363913"/>
            <a:ext cx="293687" cy="29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716" name="Rectangle 188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772400" cy="13716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2717" name="Rectangle 189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208" name="Rectangle 190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9" name="Rectangle 19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0" name="Rectangle 19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A52D8-3D88-4C3C-A742-68D8F3C173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72D3A0-9796-4D96-BEE5-4EDB154D64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79FC93-DAB1-4C7D-8F71-4AE686532C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AC2505-C08F-40BC-A1CE-ABAC2AC46D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1B1EEF-28F7-43F0-98C8-B13C334C0C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EFA890-5B29-46CD-875B-D63DF6350C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106A5C-2F25-42DD-AEF7-4568ADF455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5F7C12-E2DB-4F50-87B4-0BD361269E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DF6500-148F-4E9B-B9E0-FEE9EBA706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69E4C9-B8C6-40FD-8DAC-A12892B637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9D68B4-DD2B-4011-A0C1-91113AC011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4956253F-AB3B-4280-981B-482824D7CC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215900" y="76200"/>
            <a:ext cx="8686800" cy="6781800"/>
            <a:chOff x="136" y="48"/>
            <a:chExt cx="5472" cy="4272"/>
          </a:xfrm>
        </p:grpSpPr>
        <p:grpSp>
          <p:nvGrpSpPr>
            <p:cNvPr id="1032" name="Group 8"/>
            <p:cNvGrpSpPr>
              <a:grpSpLocks/>
            </p:cNvGrpSpPr>
            <p:nvPr/>
          </p:nvGrpSpPr>
          <p:grpSpPr bwMode="auto">
            <a:xfrm>
              <a:off x="136" y="48"/>
              <a:ext cx="5472" cy="212"/>
              <a:chOff x="136" y="48"/>
              <a:chExt cx="5472" cy="212"/>
            </a:xfrm>
          </p:grpSpPr>
          <p:grpSp>
            <p:nvGrpSpPr>
              <p:cNvPr id="1058" name="Group 9"/>
              <p:cNvGrpSpPr>
                <a:grpSpLocks/>
              </p:cNvGrpSpPr>
              <p:nvPr/>
            </p:nvGrpSpPr>
            <p:grpSpPr bwMode="auto">
              <a:xfrm>
                <a:off x="136" y="48"/>
                <a:ext cx="1056" cy="212"/>
                <a:chOff x="2544" y="2160"/>
                <a:chExt cx="1920" cy="384"/>
              </a:xfrm>
            </p:grpSpPr>
            <p:sp>
              <p:nvSpPr>
                <p:cNvPr id="21514" name="Rectangle 10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ru-RU">
                    <a:cs typeface="+mn-cs"/>
                  </a:endParaRPr>
                </a:p>
              </p:txBody>
            </p:sp>
            <p:sp>
              <p:nvSpPr>
                <p:cNvPr id="21515" name="Rectangle 11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ru-RU">
                    <a:cs typeface="+mn-cs"/>
                  </a:endParaRPr>
                </a:p>
              </p:txBody>
            </p:sp>
            <p:sp>
              <p:nvSpPr>
                <p:cNvPr id="21516" name="Rectangle 12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ru-RU">
                    <a:cs typeface="+mn-cs"/>
                  </a:endParaRPr>
                </a:p>
              </p:txBody>
            </p:sp>
            <p:sp>
              <p:nvSpPr>
                <p:cNvPr id="21517" name="Rectangle 13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ru-RU">
                    <a:cs typeface="+mn-cs"/>
                  </a:endParaRPr>
                </a:p>
              </p:txBody>
            </p:sp>
            <p:sp>
              <p:nvSpPr>
                <p:cNvPr id="21518" name="Rectangle 14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7" cy="192"/>
                </a:xfrm>
                <a:prstGeom prst="rect">
                  <a:avLst/>
                </a:prstGeom>
                <a:solidFill>
                  <a:schemeClr val="bg1">
                    <a:alpha val="50000"/>
                  </a:scheme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ru-RU">
                    <a:cs typeface="+mn-cs"/>
                  </a:endParaRPr>
                </a:p>
              </p:txBody>
            </p:sp>
          </p:grpSp>
          <p:grpSp>
            <p:nvGrpSpPr>
              <p:cNvPr id="1059" name="Group 15"/>
              <p:cNvGrpSpPr>
                <a:grpSpLocks/>
              </p:cNvGrpSpPr>
              <p:nvPr/>
            </p:nvGrpSpPr>
            <p:grpSpPr bwMode="auto">
              <a:xfrm>
                <a:off x="1240" y="48"/>
                <a:ext cx="1056" cy="212"/>
                <a:chOff x="2544" y="2160"/>
                <a:chExt cx="1920" cy="384"/>
              </a:xfrm>
            </p:grpSpPr>
            <p:sp>
              <p:nvSpPr>
                <p:cNvPr id="21520" name="Rectangle 16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ru-RU">
                    <a:cs typeface="+mn-cs"/>
                  </a:endParaRPr>
                </a:p>
              </p:txBody>
            </p:sp>
            <p:sp>
              <p:nvSpPr>
                <p:cNvPr id="21521" name="Rectangle 17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ru-RU">
                    <a:cs typeface="+mn-cs"/>
                  </a:endParaRPr>
                </a:p>
              </p:txBody>
            </p:sp>
            <p:sp>
              <p:nvSpPr>
                <p:cNvPr id="21522" name="Rectangle 18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ru-RU">
                    <a:cs typeface="+mn-cs"/>
                  </a:endParaRPr>
                </a:p>
              </p:txBody>
            </p:sp>
            <p:sp>
              <p:nvSpPr>
                <p:cNvPr id="21523" name="Rectangle 19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ru-RU">
                    <a:cs typeface="+mn-cs"/>
                  </a:endParaRPr>
                </a:p>
              </p:txBody>
            </p:sp>
            <p:sp>
              <p:nvSpPr>
                <p:cNvPr id="21524" name="Rectangle 20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7" cy="192"/>
                </a:xfrm>
                <a:prstGeom prst="rect">
                  <a:avLst/>
                </a:prstGeom>
                <a:solidFill>
                  <a:schemeClr val="bg1">
                    <a:alpha val="50000"/>
                  </a:scheme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ru-RU">
                    <a:cs typeface="+mn-cs"/>
                  </a:endParaRPr>
                </a:p>
              </p:txBody>
            </p:sp>
          </p:grpSp>
          <p:grpSp>
            <p:nvGrpSpPr>
              <p:cNvPr id="1060" name="Group 21"/>
              <p:cNvGrpSpPr>
                <a:grpSpLocks/>
              </p:cNvGrpSpPr>
              <p:nvPr/>
            </p:nvGrpSpPr>
            <p:grpSpPr bwMode="auto">
              <a:xfrm>
                <a:off x="2344" y="48"/>
                <a:ext cx="1056" cy="212"/>
                <a:chOff x="2544" y="2160"/>
                <a:chExt cx="1920" cy="384"/>
              </a:xfrm>
            </p:grpSpPr>
            <p:sp>
              <p:nvSpPr>
                <p:cNvPr id="21526" name="Rectangle 22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ru-RU">
                    <a:cs typeface="+mn-cs"/>
                  </a:endParaRPr>
                </a:p>
              </p:txBody>
            </p:sp>
            <p:sp>
              <p:nvSpPr>
                <p:cNvPr id="21527" name="Rectangle 23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ru-RU">
                    <a:cs typeface="+mn-cs"/>
                  </a:endParaRPr>
                </a:p>
              </p:txBody>
            </p:sp>
            <p:sp>
              <p:nvSpPr>
                <p:cNvPr id="21528" name="Rectangle 24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ru-RU">
                    <a:cs typeface="+mn-cs"/>
                  </a:endParaRPr>
                </a:p>
              </p:txBody>
            </p:sp>
            <p:sp>
              <p:nvSpPr>
                <p:cNvPr id="21529" name="Rectangle 25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ru-RU">
                    <a:cs typeface="+mn-cs"/>
                  </a:endParaRPr>
                </a:p>
              </p:txBody>
            </p:sp>
            <p:sp>
              <p:nvSpPr>
                <p:cNvPr id="21530" name="Rectangle 26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7" cy="192"/>
                </a:xfrm>
                <a:prstGeom prst="rect">
                  <a:avLst/>
                </a:prstGeom>
                <a:solidFill>
                  <a:schemeClr val="bg1">
                    <a:alpha val="50000"/>
                  </a:scheme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ru-RU">
                    <a:cs typeface="+mn-cs"/>
                  </a:endParaRPr>
                </a:p>
              </p:txBody>
            </p:sp>
          </p:grpSp>
          <p:grpSp>
            <p:nvGrpSpPr>
              <p:cNvPr id="1061" name="Group 27"/>
              <p:cNvGrpSpPr>
                <a:grpSpLocks/>
              </p:cNvGrpSpPr>
              <p:nvPr/>
            </p:nvGrpSpPr>
            <p:grpSpPr bwMode="auto">
              <a:xfrm>
                <a:off x="3448" y="48"/>
                <a:ext cx="1056" cy="212"/>
                <a:chOff x="2544" y="2160"/>
                <a:chExt cx="1920" cy="384"/>
              </a:xfrm>
            </p:grpSpPr>
            <p:sp>
              <p:nvSpPr>
                <p:cNvPr id="21532" name="Rectangle 28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ru-RU">
                    <a:cs typeface="+mn-cs"/>
                  </a:endParaRPr>
                </a:p>
              </p:txBody>
            </p:sp>
            <p:sp>
              <p:nvSpPr>
                <p:cNvPr id="21533" name="Rectangle 29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ru-RU">
                    <a:cs typeface="+mn-cs"/>
                  </a:endParaRPr>
                </a:p>
              </p:txBody>
            </p:sp>
            <p:sp>
              <p:nvSpPr>
                <p:cNvPr id="21534" name="Rectangle 30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ru-RU">
                    <a:cs typeface="+mn-cs"/>
                  </a:endParaRPr>
                </a:p>
              </p:txBody>
            </p:sp>
            <p:sp>
              <p:nvSpPr>
                <p:cNvPr id="21535" name="Rectangle 31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ru-RU">
                    <a:cs typeface="+mn-cs"/>
                  </a:endParaRPr>
                </a:p>
              </p:txBody>
            </p:sp>
            <p:sp>
              <p:nvSpPr>
                <p:cNvPr id="21536" name="Rectangle 32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7" cy="192"/>
                </a:xfrm>
                <a:prstGeom prst="rect">
                  <a:avLst/>
                </a:prstGeom>
                <a:solidFill>
                  <a:schemeClr val="bg1">
                    <a:alpha val="50000"/>
                  </a:scheme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ru-RU">
                    <a:cs typeface="+mn-cs"/>
                  </a:endParaRPr>
                </a:p>
              </p:txBody>
            </p:sp>
          </p:grpSp>
          <p:grpSp>
            <p:nvGrpSpPr>
              <p:cNvPr id="1062" name="Group 33"/>
              <p:cNvGrpSpPr>
                <a:grpSpLocks/>
              </p:cNvGrpSpPr>
              <p:nvPr/>
            </p:nvGrpSpPr>
            <p:grpSpPr bwMode="auto">
              <a:xfrm>
                <a:off x="4552" y="48"/>
                <a:ext cx="1056" cy="212"/>
                <a:chOff x="2544" y="2160"/>
                <a:chExt cx="1920" cy="384"/>
              </a:xfrm>
            </p:grpSpPr>
            <p:sp>
              <p:nvSpPr>
                <p:cNvPr id="21538" name="Rectangle 34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ru-RU">
                    <a:cs typeface="+mn-cs"/>
                  </a:endParaRPr>
                </a:p>
              </p:txBody>
            </p:sp>
            <p:sp>
              <p:nvSpPr>
                <p:cNvPr id="21539" name="Rectangle 35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ru-RU">
                    <a:cs typeface="+mn-cs"/>
                  </a:endParaRPr>
                </a:p>
              </p:txBody>
            </p:sp>
            <p:sp>
              <p:nvSpPr>
                <p:cNvPr id="21540" name="Rectangle 36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ru-RU">
                    <a:cs typeface="+mn-cs"/>
                  </a:endParaRPr>
                </a:p>
              </p:txBody>
            </p:sp>
            <p:sp>
              <p:nvSpPr>
                <p:cNvPr id="21541" name="Rectangle 37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ru-RU">
                    <a:cs typeface="+mn-cs"/>
                  </a:endParaRPr>
                </a:p>
              </p:txBody>
            </p:sp>
            <p:sp>
              <p:nvSpPr>
                <p:cNvPr id="21542" name="Rectangle 38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7" cy="192"/>
                </a:xfrm>
                <a:prstGeom prst="rect">
                  <a:avLst/>
                </a:prstGeom>
                <a:solidFill>
                  <a:schemeClr val="bg1">
                    <a:alpha val="50000"/>
                  </a:scheme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ru-RU">
                    <a:cs typeface="+mn-cs"/>
                  </a:endParaRPr>
                </a:p>
              </p:txBody>
            </p:sp>
          </p:grpSp>
        </p:grpSp>
        <p:grpSp>
          <p:nvGrpSpPr>
            <p:cNvPr id="1033" name="Group 39"/>
            <p:cNvGrpSpPr>
              <a:grpSpLocks/>
            </p:cNvGrpSpPr>
            <p:nvPr/>
          </p:nvGrpSpPr>
          <p:grpSpPr bwMode="auto">
            <a:xfrm>
              <a:off x="192" y="4273"/>
              <a:ext cx="5328" cy="47"/>
              <a:chOff x="192" y="3840"/>
              <a:chExt cx="5328" cy="47"/>
            </a:xfrm>
          </p:grpSpPr>
          <p:grpSp>
            <p:nvGrpSpPr>
              <p:cNvPr id="1034" name="Group 40"/>
              <p:cNvGrpSpPr>
                <a:grpSpLocks/>
              </p:cNvGrpSpPr>
              <p:nvPr userDrawn="1"/>
            </p:nvGrpSpPr>
            <p:grpSpPr bwMode="auto">
              <a:xfrm>
                <a:off x="192" y="3840"/>
                <a:ext cx="624" cy="47"/>
                <a:chOff x="624" y="3706"/>
                <a:chExt cx="1056" cy="106"/>
              </a:xfrm>
            </p:grpSpPr>
            <p:sp>
              <p:nvSpPr>
                <p:cNvPr id="21545" name="Rectangle 41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ru-RU">
                    <a:cs typeface="+mn-cs"/>
                  </a:endParaRPr>
                </a:p>
              </p:txBody>
            </p:sp>
            <p:sp>
              <p:nvSpPr>
                <p:cNvPr id="21546" name="Rectangle 42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ru-RU">
                    <a:cs typeface="+mn-cs"/>
                  </a:endParaRPr>
                </a:p>
              </p:txBody>
            </p:sp>
          </p:grpSp>
          <p:grpSp>
            <p:nvGrpSpPr>
              <p:cNvPr id="1035" name="Group 43"/>
              <p:cNvGrpSpPr>
                <a:grpSpLocks/>
              </p:cNvGrpSpPr>
              <p:nvPr userDrawn="1"/>
            </p:nvGrpSpPr>
            <p:grpSpPr bwMode="auto">
              <a:xfrm>
                <a:off x="864" y="3840"/>
                <a:ext cx="624" cy="47"/>
                <a:chOff x="624" y="3600"/>
                <a:chExt cx="1056" cy="106"/>
              </a:xfrm>
            </p:grpSpPr>
            <p:sp>
              <p:nvSpPr>
                <p:cNvPr id="21548" name="Rectangle 44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ru-RU">
                    <a:cs typeface="+mn-cs"/>
                  </a:endParaRPr>
                </a:p>
              </p:txBody>
            </p:sp>
            <p:sp>
              <p:nvSpPr>
                <p:cNvPr id="21549" name="Rectangle 45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ru-RU">
                    <a:cs typeface="+mn-cs"/>
                  </a:endParaRPr>
                </a:p>
              </p:txBody>
            </p:sp>
          </p:grpSp>
          <p:grpSp>
            <p:nvGrpSpPr>
              <p:cNvPr id="1036" name="Group 46"/>
              <p:cNvGrpSpPr>
                <a:grpSpLocks/>
              </p:cNvGrpSpPr>
              <p:nvPr userDrawn="1"/>
            </p:nvGrpSpPr>
            <p:grpSpPr bwMode="auto">
              <a:xfrm>
                <a:off x="1536" y="3840"/>
                <a:ext cx="624" cy="47"/>
                <a:chOff x="624" y="3706"/>
                <a:chExt cx="1056" cy="106"/>
              </a:xfrm>
            </p:grpSpPr>
            <p:sp>
              <p:nvSpPr>
                <p:cNvPr id="21551" name="Rectangle 47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ru-RU">
                    <a:cs typeface="+mn-cs"/>
                  </a:endParaRPr>
                </a:p>
              </p:txBody>
            </p:sp>
            <p:sp>
              <p:nvSpPr>
                <p:cNvPr id="21552" name="Rectangle 48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ru-RU">
                    <a:cs typeface="+mn-cs"/>
                  </a:endParaRPr>
                </a:p>
              </p:txBody>
            </p:sp>
          </p:grpSp>
          <p:grpSp>
            <p:nvGrpSpPr>
              <p:cNvPr id="1037" name="Group 49"/>
              <p:cNvGrpSpPr>
                <a:grpSpLocks/>
              </p:cNvGrpSpPr>
              <p:nvPr userDrawn="1"/>
            </p:nvGrpSpPr>
            <p:grpSpPr bwMode="auto">
              <a:xfrm>
                <a:off x="2208" y="3840"/>
                <a:ext cx="624" cy="47"/>
                <a:chOff x="624" y="3600"/>
                <a:chExt cx="1056" cy="106"/>
              </a:xfrm>
            </p:grpSpPr>
            <p:sp>
              <p:nvSpPr>
                <p:cNvPr id="21554" name="Rectangle 50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ru-RU">
                    <a:cs typeface="+mn-cs"/>
                  </a:endParaRPr>
                </a:p>
              </p:txBody>
            </p:sp>
            <p:sp>
              <p:nvSpPr>
                <p:cNvPr id="21555" name="Rectangle 51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ru-RU">
                    <a:cs typeface="+mn-cs"/>
                  </a:endParaRPr>
                </a:p>
              </p:txBody>
            </p:sp>
          </p:grpSp>
          <p:grpSp>
            <p:nvGrpSpPr>
              <p:cNvPr id="1038" name="Group 52"/>
              <p:cNvGrpSpPr>
                <a:grpSpLocks/>
              </p:cNvGrpSpPr>
              <p:nvPr userDrawn="1"/>
            </p:nvGrpSpPr>
            <p:grpSpPr bwMode="auto">
              <a:xfrm>
                <a:off x="2880" y="3840"/>
                <a:ext cx="624" cy="47"/>
                <a:chOff x="624" y="3706"/>
                <a:chExt cx="1056" cy="106"/>
              </a:xfrm>
            </p:grpSpPr>
            <p:sp>
              <p:nvSpPr>
                <p:cNvPr id="21557" name="Rectangle 53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ru-RU">
                    <a:cs typeface="+mn-cs"/>
                  </a:endParaRPr>
                </a:p>
              </p:txBody>
            </p:sp>
            <p:sp>
              <p:nvSpPr>
                <p:cNvPr id="21558" name="Rectangle 54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ru-RU">
                    <a:cs typeface="+mn-cs"/>
                  </a:endParaRPr>
                </a:p>
              </p:txBody>
            </p:sp>
          </p:grpSp>
          <p:grpSp>
            <p:nvGrpSpPr>
              <p:cNvPr id="1039" name="Group 55"/>
              <p:cNvGrpSpPr>
                <a:grpSpLocks/>
              </p:cNvGrpSpPr>
              <p:nvPr userDrawn="1"/>
            </p:nvGrpSpPr>
            <p:grpSpPr bwMode="auto">
              <a:xfrm>
                <a:off x="3552" y="3840"/>
                <a:ext cx="624" cy="47"/>
                <a:chOff x="624" y="3600"/>
                <a:chExt cx="1056" cy="106"/>
              </a:xfrm>
            </p:grpSpPr>
            <p:sp>
              <p:nvSpPr>
                <p:cNvPr id="21560" name="Rectangle 56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ru-RU">
                    <a:cs typeface="+mn-cs"/>
                  </a:endParaRPr>
                </a:p>
              </p:txBody>
            </p:sp>
            <p:sp>
              <p:nvSpPr>
                <p:cNvPr id="21561" name="Rectangle 57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ru-RU">
                    <a:cs typeface="+mn-cs"/>
                  </a:endParaRPr>
                </a:p>
              </p:txBody>
            </p:sp>
          </p:grpSp>
          <p:grpSp>
            <p:nvGrpSpPr>
              <p:cNvPr id="1040" name="Group 58"/>
              <p:cNvGrpSpPr>
                <a:grpSpLocks/>
              </p:cNvGrpSpPr>
              <p:nvPr userDrawn="1"/>
            </p:nvGrpSpPr>
            <p:grpSpPr bwMode="auto">
              <a:xfrm>
                <a:off x="4224" y="3840"/>
                <a:ext cx="624" cy="47"/>
                <a:chOff x="624" y="3706"/>
                <a:chExt cx="1056" cy="106"/>
              </a:xfrm>
            </p:grpSpPr>
            <p:sp>
              <p:nvSpPr>
                <p:cNvPr id="21563" name="Rectangle 59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ru-RU">
                    <a:cs typeface="+mn-cs"/>
                  </a:endParaRPr>
                </a:p>
              </p:txBody>
            </p:sp>
            <p:sp>
              <p:nvSpPr>
                <p:cNvPr id="21564" name="Rectangle 60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ru-RU">
                    <a:cs typeface="+mn-cs"/>
                  </a:endParaRPr>
                </a:p>
              </p:txBody>
            </p:sp>
          </p:grpSp>
          <p:grpSp>
            <p:nvGrpSpPr>
              <p:cNvPr id="1041" name="Group 61"/>
              <p:cNvGrpSpPr>
                <a:grpSpLocks/>
              </p:cNvGrpSpPr>
              <p:nvPr userDrawn="1"/>
            </p:nvGrpSpPr>
            <p:grpSpPr bwMode="auto">
              <a:xfrm>
                <a:off x="4896" y="3840"/>
                <a:ext cx="624" cy="47"/>
                <a:chOff x="624" y="3600"/>
                <a:chExt cx="1056" cy="106"/>
              </a:xfrm>
            </p:grpSpPr>
            <p:sp>
              <p:nvSpPr>
                <p:cNvPr id="21566" name="Rectangle 62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ru-RU">
                    <a:cs typeface="+mn-cs"/>
                  </a:endParaRPr>
                </a:p>
              </p:txBody>
            </p:sp>
            <p:sp>
              <p:nvSpPr>
                <p:cNvPr id="21567" name="Rectangle 63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0" hangingPunct="0">
                    <a:defRPr/>
                  </a:pPr>
                  <a:endParaRPr lang="ru-RU">
                    <a:cs typeface="+mn-cs"/>
                  </a:endParaRPr>
                </a:p>
              </p:txBody>
            </p:sp>
          </p:grp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3" r:id="rId2"/>
    <p:sldLayoutId id="2147483662" r:id="rId3"/>
    <p:sldLayoutId id="2147483661" r:id="rId4"/>
    <p:sldLayoutId id="2147483660" r:id="rId5"/>
    <p:sldLayoutId id="2147483659" r:id="rId6"/>
    <p:sldLayoutId id="2147483658" r:id="rId7"/>
    <p:sldLayoutId id="2147483657" r:id="rId8"/>
    <p:sldLayoutId id="2147483656" r:id="rId9"/>
    <p:sldLayoutId id="2147483655" r:id="rId10"/>
    <p:sldLayoutId id="2147483654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SzPct val="75000"/>
        <a:buBlip>
          <a:blip r:embed="rId13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105000"/>
        <a:buChar char="•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10500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05000"/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SzPct val="105000"/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SzPct val="10500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SzPct val="10500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SzPct val="10500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SzPct val="10500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7" Type="http://schemas.openxmlformats.org/officeDocument/2006/relationships/image" Target="../media/image4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3.jpe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Рисунок 9" descr="627edec23899t.jpg"/>
          <p:cNvPicPr>
            <a:picLocks noChangeAspect="1"/>
          </p:cNvPicPr>
          <p:nvPr/>
        </p:nvPicPr>
        <p:blipFill>
          <a:blip r:embed="rId3" cstate="email">
            <a:lum brigh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04813"/>
            <a:ext cx="9144000" cy="645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1" name="Rectangle 7"/>
          <p:cNvSpPr>
            <a:spLocks noGrp="1" noChangeArrowheads="1"/>
          </p:cNvSpPr>
          <p:nvPr>
            <p:ph type="title"/>
          </p:nvPr>
        </p:nvSpPr>
        <p:spPr>
          <a:xfrm>
            <a:off x="179388" y="1989138"/>
            <a:ext cx="8353425" cy="719137"/>
          </a:xfrm>
        </p:spPr>
        <p:txBody>
          <a:bodyPr/>
          <a:lstStyle/>
          <a:p>
            <a:pPr>
              <a:defRPr/>
            </a:pP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</a:br>
            <a:endParaRPr lang="ru-RU" sz="3200" b="1" i="1" dirty="0">
              <a:solidFill>
                <a:srgbClr val="FF0000"/>
              </a:solidFill>
              <a:latin typeface="Meiryo" pitchFamily="34" charset="-128"/>
              <a:ea typeface="Meiryo" pitchFamily="34" charset="-128"/>
              <a:cs typeface="Meiryo" pitchFamily="34" charset="-128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71550" y="620713"/>
            <a:ext cx="7056438" cy="9239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hangingPunct="0">
              <a:spcAft>
                <a:spcPts val="0"/>
              </a:spcAft>
              <a:tabLst>
                <a:tab pos="-266700" algn="l"/>
              </a:tabLst>
              <a:defRPr/>
            </a:pPr>
            <a:r>
              <a:rPr lang="ru-RU" b="1" kern="15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Mangal" panose="02040503050203030202" pitchFamily="18" charset="0"/>
              </a:rPr>
              <a:t>МУНИЦИПАЛЬНОЕ БЮДЖЕТНОЕ ДОШКОЛЬНОЕ</a:t>
            </a:r>
            <a:endParaRPr lang="ru-RU" kern="15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ea typeface="SimSun" panose="02010600030101010101" pitchFamily="2" charset="-122"/>
              <a:cs typeface="Mangal" panose="02040503050203030202" pitchFamily="18" charset="0"/>
            </a:endParaRPr>
          </a:p>
          <a:p>
            <a:pPr algn="ctr" eaLnBrk="0" hangingPunct="0">
              <a:spcAft>
                <a:spcPts val="0"/>
              </a:spcAft>
              <a:tabLst>
                <a:tab pos="-266700" algn="l"/>
              </a:tabLst>
              <a:defRPr/>
            </a:pPr>
            <a:r>
              <a:rPr lang="ru-RU" b="1" kern="15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Mangal" panose="02040503050203030202" pitchFamily="18" charset="0"/>
              </a:rPr>
              <a:t>ОБРАЗОВАТЕЛЬНОЕ УЧРЕЖДЕНИЕ</a:t>
            </a:r>
            <a:endParaRPr lang="ru-RU" kern="15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ea typeface="SimSun" panose="02010600030101010101" pitchFamily="2" charset="-122"/>
              <a:cs typeface="Mangal" panose="02040503050203030202" pitchFamily="18" charset="0"/>
            </a:endParaRPr>
          </a:p>
          <a:p>
            <a:pPr algn="ctr" eaLnBrk="0" hangingPunct="0">
              <a:defRPr/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«ЦЕНТР РАЗВИТИЯ РЕБЕНКА — ДЕТСКИЙ САД №5 «СКАЗКА» </a:t>
            </a:r>
            <a:endParaRPr lang="ru-RU" dirty="0">
              <a:solidFill>
                <a:schemeClr val="accent6">
                  <a:lumMod val="75000"/>
                </a:schemeClr>
              </a:solidFill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987675" y="4508500"/>
            <a:ext cx="5905500" cy="13858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eaLnBrk="0" hangingPunct="0">
              <a:defRPr/>
            </a:pP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+mj-lt"/>
                <a:cs typeface="+mn-cs"/>
              </a:rPr>
              <a:t>Составила презентацию воспитатель высшей категории</a:t>
            </a:r>
          </a:p>
          <a:p>
            <a:pPr algn="r" eaLnBrk="0" hangingPunct="0">
              <a:defRPr/>
            </a:pP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+mj-lt"/>
                <a:cs typeface="+mn-cs"/>
              </a:rPr>
              <a:t> Прус Татьяна Владимировна</a:t>
            </a:r>
          </a:p>
        </p:txBody>
      </p:sp>
      <p:sp>
        <p:nvSpPr>
          <p:cNvPr id="15365" name="Прямоугольник 11"/>
          <p:cNvSpPr>
            <a:spLocks noChangeArrowheads="1"/>
          </p:cNvSpPr>
          <p:nvPr/>
        </p:nvSpPr>
        <p:spPr bwMode="auto">
          <a:xfrm>
            <a:off x="4427538" y="2276475"/>
            <a:ext cx="360045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2800" b="1">
                <a:solidFill>
                  <a:srgbClr val="FF0000"/>
                </a:solidFill>
              </a:rPr>
              <a:t>Фестиваль методических идей</a:t>
            </a:r>
            <a:endParaRPr lang="ru-RU" sz="2800"/>
          </a:p>
        </p:txBody>
      </p:sp>
      <p:pic>
        <p:nvPicPr>
          <p:cNvPr id="9" name="Рисунок 8" descr="C:\Users\Сказка\Pictures\10.01.2014\DSC00246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4465" y="1913635"/>
            <a:ext cx="2879383" cy="347205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Рисунок 4" descr="627edec23899t.jpg"/>
          <p:cNvPicPr>
            <a:picLocks noChangeAspect="1"/>
          </p:cNvPicPr>
          <p:nvPr/>
        </p:nvPicPr>
        <p:blipFill>
          <a:blip r:embed="rId2" cstate="email">
            <a:lum brigh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04813"/>
            <a:ext cx="9144000" cy="645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4" name="TextBox 6"/>
          <p:cNvSpPr txBox="1">
            <a:spLocks noChangeArrowheads="1"/>
          </p:cNvSpPr>
          <p:nvPr/>
        </p:nvSpPr>
        <p:spPr bwMode="auto">
          <a:xfrm>
            <a:off x="1428750" y="928688"/>
            <a:ext cx="73818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endParaRPr lang="ru-RU" sz="2800" b="1">
              <a:solidFill>
                <a:srgbClr val="FF0000"/>
              </a:solidFill>
            </a:endParaRPr>
          </a:p>
        </p:txBody>
      </p:sp>
      <p:pic>
        <p:nvPicPr>
          <p:cNvPr id="28675" name="Picture 21" descr="2DA1CE3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6600" y="549275"/>
            <a:ext cx="2806700" cy="357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2" descr="817F05AF"/>
          <p:cNvPicPr>
            <a:picLocks noChangeAspect="1" noChangeArrowheads="1"/>
          </p:cNvPicPr>
          <p:nvPr/>
        </p:nvPicPr>
        <p:blipFill>
          <a:blip r:embed="rId4" cstate="email">
            <a:lum bright="-18000" contrast="-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4149080"/>
            <a:ext cx="1998096" cy="2491542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11" name="Прямоугольник 10"/>
          <p:cNvSpPr/>
          <p:nvPr/>
        </p:nvSpPr>
        <p:spPr bwMode="auto">
          <a:xfrm>
            <a:off x="3779838" y="2997200"/>
            <a:ext cx="2087562" cy="1008063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defRPr/>
            </a:pPr>
            <a:endParaRPr lang="ru-RU" dirty="0">
              <a:solidFill>
                <a:schemeClr val="accent3">
                  <a:lumMod val="75000"/>
                </a:schemeClr>
              </a:solidFill>
              <a:cs typeface="+mn-cs"/>
            </a:endParaRPr>
          </a:p>
        </p:txBody>
      </p:sp>
      <p:pic>
        <p:nvPicPr>
          <p:cNvPr id="13" name="Picture 5" descr="2EBA6523"/>
          <p:cNvPicPr>
            <a:picLocks noChangeAspect="1" noChangeArrowheads="1"/>
          </p:cNvPicPr>
          <p:nvPr/>
        </p:nvPicPr>
        <p:blipFill>
          <a:blip r:embed="rId5" cstate="email">
            <a:lum bright="-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1484784"/>
            <a:ext cx="2474405" cy="2016224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Picture 5" descr="E75A068D"/>
          <p:cNvPicPr>
            <a:picLocks noChangeAspect="1" noChangeArrowheads="1"/>
          </p:cNvPicPr>
          <p:nvPr/>
        </p:nvPicPr>
        <p:blipFill>
          <a:blip r:embed="rId6" cstate="email">
            <a:lum bright="-24000" contras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556792"/>
            <a:ext cx="2592288" cy="1992792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Picture 6" descr="9464EE6B"/>
          <p:cNvPicPr>
            <a:picLocks noChangeAspect="1" noChangeArrowheads="1"/>
          </p:cNvPicPr>
          <p:nvPr/>
        </p:nvPicPr>
        <p:blipFill>
          <a:blip r:embed="rId7" cstate="email">
            <a:lum bright="-24000" contrast="-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149080"/>
            <a:ext cx="2448272" cy="1906374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6" name="Прямоугольник 15"/>
          <p:cNvSpPr/>
          <p:nvPr/>
        </p:nvSpPr>
        <p:spPr>
          <a:xfrm>
            <a:off x="3779838" y="3105150"/>
            <a:ext cx="2016125" cy="739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sz="1400" dirty="0">
                <a:solidFill>
                  <a:schemeClr val="accent3">
                    <a:lumMod val="75000"/>
                  </a:schemeClr>
                </a:solidFill>
                <a:cs typeface="+mn-cs"/>
              </a:rPr>
              <a:t>Рисунки детей и родителей средней группы «УЛЫБКА»</a:t>
            </a:r>
          </a:p>
        </p:txBody>
      </p:sp>
      <p:pic>
        <p:nvPicPr>
          <p:cNvPr id="17" name="Picture 6" descr="1A470A95"/>
          <p:cNvPicPr>
            <a:picLocks noChangeAspect="1" noChangeArrowheads="1"/>
          </p:cNvPicPr>
          <p:nvPr/>
        </p:nvPicPr>
        <p:blipFill>
          <a:blip r:embed="rId8" cstate="email">
            <a:lum bright="-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4293096"/>
            <a:ext cx="2753526" cy="1872208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Рисунок 5" descr="627edec23899t.jpg"/>
          <p:cNvPicPr>
            <a:picLocks noChangeAspect="1"/>
          </p:cNvPicPr>
          <p:nvPr/>
        </p:nvPicPr>
        <p:blipFill>
          <a:blip r:embed="rId2" cstate="email">
            <a:lum brigh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04813"/>
            <a:ext cx="9144000" cy="645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908175" y="549275"/>
            <a:ext cx="4310063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cs typeface="+mn-cs"/>
              </a:rPr>
              <a:t>Новый житель нашей группы</a:t>
            </a:r>
          </a:p>
        </p:txBody>
      </p:sp>
      <p:sp>
        <p:nvSpPr>
          <p:cNvPr id="29699" name="Прямоугольник 10"/>
          <p:cNvSpPr>
            <a:spLocks noChangeArrowheads="1"/>
          </p:cNvSpPr>
          <p:nvPr/>
        </p:nvSpPr>
        <p:spPr bwMode="auto">
          <a:xfrm>
            <a:off x="4716463" y="1052513"/>
            <a:ext cx="4437062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/>
              <a:t>  </a:t>
            </a:r>
            <a:r>
              <a:rPr lang="ru-RU" sz="2000"/>
              <a:t>Определили «место жительства» в пространстве группы;</a:t>
            </a:r>
          </a:p>
          <a:p>
            <a:pPr eaLnBrk="0" hangingPunct="0"/>
            <a:r>
              <a:rPr lang="ru-RU" sz="2000"/>
              <a:t>   Сочинили сказку про нашего Кузю</a:t>
            </a:r>
          </a:p>
        </p:txBody>
      </p:sp>
      <p:sp>
        <p:nvSpPr>
          <p:cNvPr id="29700" name="Прямоугольник 11"/>
          <p:cNvSpPr>
            <a:spLocks noChangeArrowheads="1"/>
          </p:cNvSpPr>
          <p:nvPr/>
        </p:nvSpPr>
        <p:spPr bwMode="auto">
          <a:xfrm>
            <a:off x="5003800" y="1989138"/>
            <a:ext cx="3816350" cy="433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endParaRPr lang="ru-RU" i="1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endParaRPr lang="ru-RU" i="1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sz="2000" i="1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Этот персонаж мы используем для создания игровых ситуаций, которые позволяют расширить представления детей об основах безопасности. Кузя  </a:t>
            </a:r>
            <a:r>
              <a:rPr lang="ru-RU" sz="2000">
                <a:ea typeface="Calibri" pitchFamily="34" charset="0"/>
                <a:cs typeface="Times New Roman" pitchFamily="18" charset="0"/>
              </a:rPr>
              <a:t>часто попадает в затруднительное положение, обращается к детям за помощью, просит научить их тому, чего не знает или не умеет.</a:t>
            </a:r>
          </a:p>
        </p:txBody>
      </p:sp>
      <p:pic>
        <p:nvPicPr>
          <p:cNvPr id="29701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1268413"/>
            <a:ext cx="4248150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Рисунок 4" descr="627edec23899t.jpg"/>
          <p:cNvPicPr>
            <a:picLocks noChangeAspect="1"/>
          </p:cNvPicPr>
          <p:nvPr/>
        </p:nvPicPr>
        <p:blipFill>
          <a:blip r:embed="rId2" cstate="email">
            <a:lum brigh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04813"/>
            <a:ext cx="9144000" cy="645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979613" y="549275"/>
            <a:ext cx="5184775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cs typeface="+mn-cs"/>
              </a:rPr>
              <a:t>Как же привлечь внимание детей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  <a:cs typeface="+mn-cs"/>
              </a:rPr>
              <a:t>?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827584" y="1052737"/>
            <a:ext cx="756084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sz="2000" b="1" dirty="0">
                <a:ln>
                  <a:solidFill>
                    <a:srgbClr val="009900"/>
                  </a:solidFill>
                </a:ln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Для развития познавательной активности детей важно, чтобы нужная информация, не обнаруживала себя сразу полностью, а побуждала ребёнка к её поиску.</a:t>
            </a:r>
            <a:endParaRPr lang="ru-RU" sz="2000" b="1" dirty="0">
              <a:ln>
                <a:solidFill>
                  <a:srgbClr val="009900"/>
                </a:solidFill>
              </a:ln>
              <a:solidFill>
                <a:schemeClr val="accent3">
                  <a:lumMod val="50000"/>
                </a:schemeClr>
              </a:solidFill>
              <a:cs typeface="+mn-cs"/>
            </a:endParaRPr>
          </a:p>
        </p:txBody>
      </p:sp>
      <p:pic>
        <p:nvPicPr>
          <p:cNvPr id="1026" name="Picture 2" descr="C:\Users\Ноут\Desktop\таня\20151012_11131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892311">
            <a:off x="323529" y="2492896"/>
            <a:ext cx="2160240" cy="14547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chemeClr val="accent3">
                <a:lumMod val="75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7" name="Picture 3" descr="C:\Users\Ноут\Desktop\таня\20151012_11174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2348880"/>
            <a:ext cx="2016224" cy="20956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chemeClr val="accent3">
                <a:lumMod val="75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8" name="Picture 4" descr="C:\Users\Ноут\Desktop\таня\20151012_11185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4653136"/>
            <a:ext cx="2160240" cy="190467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chemeClr val="accent3">
                <a:lumMod val="75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9" name="Picture 5" descr="C:\Users\Ноут\Desktop\таня\20151012_111518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40095">
            <a:off x="157998" y="4447265"/>
            <a:ext cx="2304256" cy="17281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accent3">
                <a:lumMod val="75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Picture 3" descr="C:\Users\Ноут\Desktop\таня\20151012_111626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957255">
            <a:off x="6804248" y="4293096"/>
            <a:ext cx="2016224" cy="188055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38100" cap="sq">
            <a:solidFill>
              <a:schemeClr val="accent3">
                <a:lumMod val="75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2" name="Picture 2" descr="H:\Кузя\DSC03137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61309">
            <a:off x="6588224" y="2420888"/>
            <a:ext cx="2056089" cy="154206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38100" cap="sq">
            <a:solidFill>
              <a:srgbClr val="FFC00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Рисунок 3" descr="627edec23899t.jpg"/>
          <p:cNvPicPr>
            <a:picLocks noChangeAspect="1"/>
          </p:cNvPicPr>
          <p:nvPr/>
        </p:nvPicPr>
        <p:blipFill>
          <a:blip r:embed="rId2" cstate="email">
            <a:lum brigh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04813"/>
            <a:ext cx="9144000" cy="645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6" name="TextBox 5"/>
          <p:cNvSpPr txBox="1">
            <a:spLocks noChangeArrowheads="1"/>
          </p:cNvSpPr>
          <p:nvPr/>
        </p:nvSpPr>
        <p:spPr bwMode="auto">
          <a:xfrm>
            <a:off x="323850" y="5445125"/>
            <a:ext cx="18415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endParaRPr lang="ru-RU" sz="3200" b="1">
              <a:solidFill>
                <a:srgbClr val="33CC33"/>
              </a:solidFill>
            </a:endParaRPr>
          </a:p>
          <a:p>
            <a:pPr eaLnBrk="0" hangingPunct="0"/>
            <a:endParaRPr lang="ru-RU" sz="3200" b="1">
              <a:solidFill>
                <a:srgbClr val="33CC33"/>
              </a:solidFill>
            </a:endParaRPr>
          </a:p>
        </p:txBody>
      </p:sp>
      <p:sp>
        <p:nvSpPr>
          <p:cNvPr id="31747" name="TextBox 6"/>
          <p:cNvSpPr txBox="1">
            <a:spLocks noChangeArrowheads="1"/>
          </p:cNvSpPr>
          <p:nvPr/>
        </p:nvSpPr>
        <p:spPr bwMode="auto">
          <a:xfrm>
            <a:off x="3857625" y="785813"/>
            <a:ext cx="20685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endParaRPr lang="ru-RU" sz="2800" b="1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76375" y="692150"/>
            <a:ext cx="5975350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cs typeface="+mn-cs"/>
              </a:rPr>
              <a:t>Основная тема проблемных ситуаций </a:t>
            </a:r>
            <a:br>
              <a:rPr lang="ru-RU" sz="2000" b="1" dirty="0">
                <a:solidFill>
                  <a:schemeClr val="accent2">
                    <a:lumMod val="75000"/>
                  </a:schemeClr>
                </a:solidFill>
                <a:cs typeface="+mn-cs"/>
              </a:rPr>
            </a:b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cs typeface="+mn-cs"/>
              </a:rPr>
              <a:t>«Один дома»</a:t>
            </a:r>
            <a:endParaRPr lang="ru-RU" sz="2000" dirty="0">
              <a:solidFill>
                <a:schemeClr val="accent2">
                  <a:lumMod val="75000"/>
                </a:schemeClr>
              </a:solidFill>
              <a:cs typeface="+mn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84213" y="1628775"/>
            <a:ext cx="7848600" cy="13239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buClr>
                <a:schemeClr val="accent5">
                  <a:lumMod val="50000"/>
                </a:schemeClr>
              </a:buClr>
              <a:buSzPct val="60000"/>
              <a:buFont typeface="Wingdings" pitchFamily="2" charset="2"/>
              <a:buChar char="v"/>
              <a:defRPr/>
            </a:pPr>
            <a:r>
              <a:rPr lang="ru-RU" sz="2000" dirty="0">
                <a:cs typeface="+mn-cs"/>
              </a:rPr>
              <a:t> Используем дидактические игры</a:t>
            </a:r>
          </a:p>
          <a:p>
            <a:pPr eaLnBrk="0" hangingPunct="0">
              <a:buClr>
                <a:schemeClr val="accent5">
                  <a:lumMod val="50000"/>
                </a:schemeClr>
              </a:buClr>
              <a:buSzPct val="60000"/>
              <a:buFont typeface="Wingdings" pitchFamily="2" charset="2"/>
              <a:buChar char="v"/>
              <a:defRPr/>
            </a:pPr>
            <a:r>
              <a:rPr lang="ru-RU" sz="2000" dirty="0">
                <a:cs typeface="+mn-cs"/>
              </a:rPr>
              <a:t> Дидактический материал «Внимание! Опасно!»</a:t>
            </a:r>
          </a:p>
          <a:p>
            <a:pPr eaLnBrk="0" hangingPunct="0">
              <a:buClr>
                <a:schemeClr val="accent5">
                  <a:lumMod val="50000"/>
                </a:schemeClr>
              </a:buClr>
              <a:buSzPct val="60000"/>
              <a:buFont typeface="Wingdings" pitchFamily="2" charset="2"/>
              <a:buChar char="v"/>
              <a:defRPr/>
            </a:pPr>
            <a:r>
              <a:rPr lang="ru-RU" sz="2000" dirty="0">
                <a:cs typeface="+mn-cs"/>
              </a:rPr>
              <a:t> А самое главное, ситуации, возникающие в группе или дома.</a:t>
            </a:r>
          </a:p>
          <a:p>
            <a:pPr eaLnBrk="0" hangingPunct="0">
              <a:buClr>
                <a:schemeClr val="accent5">
                  <a:lumMod val="50000"/>
                </a:schemeClr>
              </a:buClr>
              <a:buSzPct val="60000"/>
              <a:buFont typeface="Wingdings" pitchFamily="2" charset="2"/>
              <a:buChar char="v"/>
              <a:defRPr/>
            </a:pPr>
            <a:r>
              <a:rPr lang="ru-RU" sz="2000" dirty="0">
                <a:cs typeface="+mn-cs"/>
              </a:rPr>
              <a:t> Игровая ситуация «Помоги Кузе»</a:t>
            </a:r>
          </a:p>
        </p:txBody>
      </p:sp>
      <p:pic>
        <p:nvPicPr>
          <p:cNvPr id="13" name="Объект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6567245" y="3428999"/>
            <a:ext cx="2312194" cy="3027305"/>
          </a:xfrm>
          <a:prstGeom prst="round2DiagRect">
            <a:avLst>
              <a:gd name="adj1" fmla="val 16667"/>
              <a:gd name="adj2" fmla="val 0"/>
            </a:avLst>
          </a:prstGeom>
          <a:ln w="381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6" name="Picture 2" descr="C:\Users\Ноут\Desktop\20151016_16282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4041068"/>
            <a:ext cx="2880320" cy="2160240"/>
          </a:xfrm>
          <a:prstGeom prst="round2DiagRect">
            <a:avLst>
              <a:gd name="adj1" fmla="val 16667"/>
              <a:gd name="adj2" fmla="val 0"/>
            </a:avLst>
          </a:prstGeom>
          <a:ln w="3175" cap="sq">
            <a:solidFill>
              <a:srgbClr val="00B050"/>
            </a:solidFill>
            <a:miter lim="800000"/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7" name="Picture 3" descr="C:\Users\Ноут\Desktop\20151016_16293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573016"/>
            <a:ext cx="2232248" cy="2976330"/>
          </a:xfrm>
          <a:prstGeom prst="round2DiagRect">
            <a:avLst>
              <a:gd name="adj1" fmla="val 16667"/>
              <a:gd name="adj2" fmla="val 0"/>
            </a:avLst>
          </a:prstGeom>
          <a:ln w="3175" cap="sq">
            <a:solidFill>
              <a:srgbClr val="00B050"/>
            </a:solidFill>
            <a:miter lim="800000"/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Рисунок 4" descr="627edec23899t.jpg"/>
          <p:cNvPicPr>
            <a:picLocks noChangeAspect="1"/>
          </p:cNvPicPr>
          <p:nvPr/>
        </p:nvPicPr>
        <p:blipFill>
          <a:blip r:embed="rId2" cstate="email">
            <a:lum brigh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8" y="404813"/>
            <a:ext cx="9144000" cy="645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0" name="TextBox 5"/>
          <p:cNvSpPr txBox="1">
            <a:spLocks noChangeArrowheads="1"/>
          </p:cNvSpPr>
          <p:nvPr/>
        </p:nvSpPr>
        <p:spPr bwMode="auto">
          <a:xfrm>
            <a:off x="3214688" y="785813"/>
            <a:ext cx="31194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endParaRPr lang="ru-RU" sz="2800" b="1">
              <a:solidFill>
                <a:srgbClr val="FF0000"/>
              </a:solidFill>
            </a:endParaRPr>
          </a:p>
        </p:txBody>
      </p:sp>
      <p:sp>
        <p:nvSpPr>
          <p:cNvPr id="32771" name="Прямоугольник 3"/>
          <p:cNvSpPr>
            <a:spLocks noChangeArrowheads="1"/>
          </p:cNvSpPr>
          <p:nvPr/>
        </p:nvSpPr>
        <p:spPr bwMode="auto">
          <a:xfrm>
            <a:off x="1979613" y="404813"/>
            <a:ext cx="59055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2000" b="1">
                <a:solidFill>
                  <a:srgbClr val="7030A0"/>
                </a:solidFill>
              </a:rPr>
              <a:t>Игровая мотивация – «Помоги Кузе»</a:t>
            </a:r>
            <a:endParaRPr lang="ru-RU" sz="2000">
              <a:solidFill>
                <a:srgbClr val="7030A0"/>
              </a:solidFill>
            </a:endParaRPr>
          </a:p>
        </p:txBody>
      </p:sp>
      <p:sp>
        <p:nvSpPr>
          <p:cNvPr id="32772" name="Прямоугольник 6"/>
          <p:cNvSpPr>
            <a:spLocks noChangeArrowheads="1"/>
          </p:cNvSpPr>
          <p:nvPr/>
        </p:nvSpPr>
        <p:spPr bwMode="auto">
          <a:xfrm>
            <a:off x="539750" y="908050"/>
            <a:ext cx="813593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/>
              <a:t>Дети достигают цели обучения, решая проблемы игрушки. </a:t>
            </a:r>
          </a:p>
          <a:p>
            <a:pPr algn="ctr" eaLnBrk="0" hangingPunct="0"/>
            <a:r>
              <a:rPr lang="ru-RU"/>
              <a:t>. Создание этой мотивации строится по данной схеме:</a:t>
            </a:r>
          </a:p>
          <a:p>
            <a:pPr eaLnBrk="0" hangingPunct="0"/>
            <a:endParaRPr lang="ru-RU"/>
          </a:p>
        </p:txBody>
      </p:sp>
      <p:sp>
        <p:nvSpPr>
          <p:cNvPr id="32773" name="Прямоугольник 7"/>
          <p:cNvSpPr>
            <a:spLocks noChangeArrowheads="1"/>
          </p:cNvSpPr>
          <p:nvPr/>
        </p:nvSpPr>
        <p:spPr bwMode="auto">
          <a:xfrm>
            <a:off x="250825" y="1844675"/>
            <a:ext cx="5113338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2000"/>
              <a:t>1. Я рассказываю, что игрушке нужна помощь, и помочь ей могут  только дети.</a:t>
            </a:r>
          </a:p>
          <a:p>
            <a:pPr eaLnBrk="0" hangingPunct="0"/>
            <a:r>
              <a:rPr lang="ru-RU" sz="2000"/>
              <a:t>2. Спрашиваю детей, согласны ли они помочь игрушке.</a:t>
            </a:r>
          </a:p>
          <a:p>
            <a:pPr eaLnBrk="0" hangingPunct="0"/>
            <a:r>
              <a:rPr lang="ru-RU" sz="2000"/>
              <a:t>3. Предлагаю научить детей делать то, что требуется игрушке, тогда объяснение и показ заинтересуют детей.</a:t>
            </a:r>
          </a:p>
          <a:p>
            <a:pPr eaLnBrk="0" hangingPunct="0"/>
            <a:r>
              <a:rPr lang="ru-RU" sz="2000"/>
              <a:t>4. По окончании работы предлагаю, чтобы дети поиграли со своими подопечными.</a:t>
            </a:r>
          </a:p>
          <a:p>
            <a:pPr eaLnBrk="0" hangingPunct="0"/>
            <a:r>
              <a:rPr lang="ru-RU" sz="2000"/>
              <a:t>При данной мотивации ребёнок выступает как помощник и защитник, и игрушку уместно использовать для обучения различным практическим умениям.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92080" y="2060848"/>
            <a:ext cx="3600400" cy="3888432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00CC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Рисунок 3" descr="627edec23899t.jpg"/>
          <p:cNvPicPr>
            <a:picLocks noChangeAspect="1"/>
          </p:cNvPicPr>
          <p:nvPr/>
        </p:nvPicPr>
        <p:blipFill>
          <a:blip r:embed="rId2" cstate="email">
            <a:lum brigh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04813"/>
            <a:ext cx="9144000" cy="645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4" name="TextBox 4"/>
          <p:cNvSpPr txBox="1">
            <a:spLocks noChangeArrowheads="1"/>
          </p:cNvSpPr>
          <p:nvPr/>
        </p:nvSpPr>
        <p:spPr bwMode="auto">
          <a:xfrm>
            <a:off x="250825" y="4797425"/>
            <a:ext cx="1857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endParaRPr lang="ru-RU" sz="3600" b="1">
              <a:solidFill>
                <a:srgbClr val="FF0000"/>
              </a:solidFill>
            </a:endParaRPr>
          </a:p>
        </p:txBody>
      </p:sp>
      <p:sp>
        <p:nvSpPr>
          <p:cNvPr id="33795" name="TextBox 5"/>
          <p:cNvSpPr txBox="1">
            <a:spLocks noChangeArrowheads="1"/>
          </p:cNvSpPr>
          <p:nvPr/>
        </p:nvSpPr>
        <p:spPr bwMode="auto">
          <a:xfrm>
            <a:off x="3000375" y="857250"/>
            <a:ext cx="32305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endParaRPr lang="ru-RU" sz="2800" b="1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00113" y="476250"/>
            <a:ext cx="7416800" cy="13239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sz="2000" b="1" dirty="0">
                <a:solidFill>
                  <a:srgbClr val="008000"/>
                </a:solidFill>
                <a:cs typeface="+mn-cs"/>
              </a:rPr>
              <a:t> </a:t>
            </a:r>
            <a:r>
              <a:rPr lang="ru-RU" sz="2000" b="1" dirty="0" err="1">
                <a:solidFill>
                  <a:schemeClr val="accent6">
                    <a:lumMod val="50000"/>
                  </a:schemeClr>
                </a:solidFill>
                <a:cs typeface="+mn-cs"/>
              </a:rPr>
              <a:t>Домовенок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cs typeface="+mn-cs"/>
              </a:rPr>
              <a:t> Кузя полноправный член в нашей группе. </a:t>
            </a:r>
            <a:br>
              <a:rPr lang="ru-RU" sz="2000" b="1" dirty="0">
                <a:solidFill>
                  <a:schemeClr val="accent6">
                    <a:lumMod val="50000"/>
                  </a:schemeClr>
                </a:solidFill>
                <a:cs typeface="+mn-cs"/>
              </a:rPr>
            </a:b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cs typeface="+mn-cs"/>
              </a:rPr>
              <a:t>Он становится участником других игр, занятий и  развлечений.</a:t>
            </a:r>
            <a:br>
              <a:rPr lang="ru-RU" sz="2000" b="1" dirty="0">
                <a:solidFill>
                  <a:schemeClr val="accent6">
                    <a:lumMod val="50000"/>
                  </a:schemeClr>
                </a:solidFill>
                <a:cs typeface="+mn-cs"/>
              </a:rPr>
            </a:br>
            <a:endParaRPr lang="ru-RU" sz="2000" b="1" dirty="0">
              <a:solidFill>
                <a:schemeClr val="accent6">
                  <a:lumMod val="50000"/>
                </a:schemeClr>
              </a:solidFill>
              <a:cs typeface="+mn-cs"/>
            </a:endParaRPr>
          </a:p>
        </p:txBody>
      </p:sp>
      <p:pic>
        <p:nvPicPr>
          <p:cNvPr id="3074" name="Picture 2" descr="C:\Users\Ноут\Desktop\таня\20151012_11205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412776"/>
            <a:ext cx="2977028" cy="2137991"/>
          </a:xfrm>
          <a:prstGeom prst="round2DiagRect">
            <a:avLst>
              <a:gd name="adj1" fmla="val 16667"/>
              <a:gd name="adj2" fmla="val 0"/>
            </a:avLst>
          </a:prstGeom>
          <a:ln w="3175" cap="sq">
            <a:solidFill>
              <a:srgbClr val="FFFFFF"/>
            </a:solidFill>
            <a:miter lim="800000"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2" descr="C:\Users\Ноут\Desktop\таня\20151012_11153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1412776"/>
            <a:ext cx="2627168" cy="2160240"/>
          </a:xfrm>
          <a:prstGeom prst="round2DiagRect">
            <a:avLst>
              <a:gd name="adj1" fmla="val 16667"/>
              <a:gd name="adj2" fmla="val 0"/>
            </a:avLst>
          </a:prstGeom>
          <a:ln w="3175" cap="sq">
            <a:solidFill>
              <a:srgbClr val="FFFFFF"/>
            </a:solidFill>
            <a:miter lim="800000"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0" name="Picture 2" descr="C:\Users\Ноут\Desktop\20151015_15482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149080"/>
            <a:ext cx="3096344" cy="2322258"/>
          </a:xfrm>
          <a:prstGeom prst="round2DiagRect">
            <a:avLst>
              <a:gd name="adj1" fmla="val 16667"/>
              <a:gd name="adj2" fmla="val 0"/>
            </a:avLst>
          </a:prstGeom>
          <a:ln w="3175" cap="sq">
            <a:solidFill>
              <a:srgbClr val="FFFFFF"/>
            </a:solidFill>
            <a:miter lim="800000"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" name="Picture 2" descr="C:\Users\Ноут\Desktop\20151016_162400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2060848"/>
            <a:ext cx="2160240" cy="3228910"/>
          </a:xfrm>
          <a:prstGeom prst="round2DiagRect">
            <a:avLst>
              <a:gd name="adj1" fmla="val 16667"/>
              <a:gd name="adj2" fmla="val 0"/>
            </a:avLst>
          </a:prstGeom>
          <a:ln w="12700" cap="sq">
            <a:solidFill>
              <a:srgbClr val="00B050"/>
            </a:solidFill>
            <a:miter lim="800000"/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5" name="Picture 3" descr="C:\Users\Ноут\Desktop\таня\20151012_112718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4365104"/>
            <a:ext cx="2808311" cy="2090410"/>
          </a:xfrm>
          <a:prstGeom prst="round2DiagRect">
            <a:avLst>
              <a:gd name="adj1" fmla="val 16667"/>
              <a:gd name="adj2" fmla="val 0"/>
            </a:avLst>
          </a:prstGeom>
          <a:ln w="3175" cap="sq">
            <a:solidFill>
              <a:srgbClr val="FFFFFF"/>
            </a:solidFill>
            <a:miter lim="800000"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Рисунок 3" descr="627edec23899t.jpg"/>
          <p:cNvPicPr>
            <a:picLocks noChangeAspect="1"/>
          </p:cNvPicPr>
          <p:nvPr/>
        </p:nvPicPr>
        <p:blipFill>
          <a:blip r:embed="rId2" cstate="email">
            <a:lum brigh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04813"/>
            <a:ext cx="9144000" cy="645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8" name="TextBox 5"/>
          <p:cNvSpPr txBox="1">
            <a:spLocks noChangeArrowheads="1"/>
          </p:cNvSpPr>
          <p:nvPr/>
        </p:nvSpPr>
        <p:spPr bwMode="auto">
          <a:xfrm>
            <a:off x="5715000" y="1428750"/>
            <a:ext cx="21018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endParaRPr lang="ru-RU" sz="2800" b="1">
              <a:solidFill>
                <a:srgbClr val="FF0000"/>
              </a:solidFill>
            </a:endParaRPr>
          </a:p>
        </p:txBody>
      </p:sp>
      <p:sp>
        <p:nvSpPr>
          <p:cNvPr id="34819" name="Прямоугольник 6"/>
          <p:cNvSpPr>
            <a:spLocks noChangeArrowheads="1"/>
          </p:cNvSpPr>
          <p:nvPr/>
        </p:nvSpPr>
        <p:spPr bwMode="auto">
          <a:xfrm>
            <a:off x="2286000" y="2690813"/>
            <a:ext cx="457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/>
              <a:t/>
            </a:r>
            <a:br>
              <a:rPr lang="ru-RU"/>
            </a:br>
            <a:endParaRPr lang="ru-RU"/>
          </a:p>
        </p:txBody>
      </p:sp>
      <p:sp>
        <p:nvSpPr>
          <p:cNvPr id="34820" name="Прямоугольник 8"/>
          <p:cNvSpPr>
            <a:spLocks noChangeArrowheads="1"/>
          </p:cNvSpPr>
          <p:nvPr/>
        </p:nvSpPr>
        <p:spPr bwMode="auto">
          <a:xfrm>
            <a:off x="1979613" y="476250"/>
            <a:ext cx="54006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b="1">
                <a:solidFill>
                  <a:srgbClr val="C00000"/>
                </a:solidFill>
                <a:latin typeface="Verdana" pitchFamily="34" charset="0"/>
                <a:cs typeface="Times New Roman" pitchFamily="18" charset="0"/>
              </a:rPr>
              <a:t>Заключение:</a:t>
            </a:r>
            <a:endParaRPr lang="ru-RU"/>
          </a:p>
        </p:txBody>
      </p:sp>
      <p:sp>
        <p:nvSpPr>
          <p:cNvPr id="34821" name="Прямоугольник 9"/>
          <p:cNvSpPr>
            <a:spLocks noChangeArrowheads="1"/>
          </p:cNvSpPr>
          <p:nvPr/>
        </p:nvSpPr>
        <p:spPr bwMode="auto">
          <a:xfrm>
            <a:off x="539750" y="1196975"/>
            <a:ext cx="80645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endParaRPr lang="ru-RU" sz="2000" b="1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34822" name="Picture 2" descr="C:\Users\Ноут\Desktop\таня\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1196975"/>
            <a:ext cx="8424863" cy="547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3" name="Прямоугольник 10"/>
          <p:cNvSpPr>
            <a:spLocks noChangeArrowheads="1"/>
          </p:cNvSpPr>
          <p:nvPr/>
        </p:nvSpPr>
        <p:spPr bwMode="auto">
          <a:xfrm>
            <a:off x="0" y="836613"/>
            <a:ext cx="5867400" cy="3776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2300" b="1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Уже в дошкольном возрасте жизнь ставит перед детьми бесчисленные проблемы. Используя любимый игровой персонаж и проблемные ситуации, связанные с ним, мы поняли, что существуют нераскрытые возможности для активизации познавательной деятельности дошкольников. Самое главное, чтобы ребенок почувствовал удивление и любопытство, только через преодоление трудностей, решение проблем, ребенок может познать окружающий мир.</a:t>
            </a:r>
            <a:endParaRPr lang="ru-RU" sz="2300" b="1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Рисунок 2" descr="627edec23899t.jpg"/>
          <p:cNvPicPr>
            <a:picLocks noChangeAspect="1"/>
          </p:cNvPicPr>
          <p:nvPr/>
        </p:nvPicPr>
        <p:blipFill>
          <a:blip r:embed="rId3" cstate="email">
            <a:lum brigh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04813"/>
            <a:ext cx="9144000" cy="645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2" name="Прямоугольник 4"/>
          <p:cNvSpPr>
            <a:spLocks noChangeArrowheads="1"/>
          </p:cNvSpPr>
          <p:nvPr/>
        </p:nvSpPr>
        <p:spPr bwMode="auto">
          <a:xfrm>
            <a:off x="1835150" y="692150"/>
            <a:ext cx="51847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2400" b="1">
                <a:solidFill>
                  <a:srgbClr val="C00000"/>
                </a:solidFill>
              </a:rPr>
              <a:t>Спасибо за внимание    </a:t>
            </a:r>
          </a:p>
        </p:txBody>
      </p:sp>
      <p:pic>
        <p:nvPicPr>
          <p:cNvPr id="3074" name="Picture 2" descr="H:\Кузя\DSC0315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484784"/>
            <a:ext cx="7163959" cy="4464496"/>
          </a:xfrm>
          <a:prstGeom prst="rect">
            <a:avLst/>
          </a:prstGeom>
          <a:ln w="6350" cap="rnd">
            <a:solidFill>
              <a:srgbClr val="FFFFFF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95250" dir="10500000" sx="97000" sy="23000" kx="900000" algn="br" rotWithShape="0">
              <a:srgbClr val="000000">
                <a:alpha val="20000"/>
              </a:srgbClr>
            </a:outerShdw>
            <a:softEdge rad="12700"/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741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7411" name="Рисунок 3" descr="627edec23899t.jpg"/>
          <p:cNvPicPr>
            <a:picLocks noChangeAspect="1"/>
          </p:cNvPicPr>
          <p:nvPr/>
        </p:nvPicPr>
        <p:blipFill>
          <a:blip r:embed="rId2" cstate="email">
            <a:lum brigh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04813"/>
            <a:ext cx="9144000" cy="645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player.myshared.ru/123119/data/images/img15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1556792"/>
            <a:ext cx="3205934" cy="3975168"/>
          </a:xfrm>
          <a:prstGeom prst="round2DiagRect">
            <a:avLst>
              <a:gd name="adj1" fmla="val 16667"/>
              <a:gd name="adj2" fmla="val 0"/>
            </a:avLst>
          </a:prstGeom>
          <a:ln w="1905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7413" name="Прямоугольник 5"/>
          <p:cNvSpPr>
            <a:spLocks noChangeArrowheads="1"/>
          </p:cNvSpPr>
          <p:nvPr/>
        </p:nvSpPr>
        <p:spPr bwMode="auto">
          <a:xfrm>
            <a:off x="755650" y="1989138"/>
            <a:ext cx="3816350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2800" b="1">
                <a:solidFill>
                  <a:srgbClr val="FF0000"/>
                </a:solidFill>
              </a:rPr>
              <a:t>Использование игрового персонажа в работе с детьми по формированию </a:t>
            </a:r>
            <a:br>
              <a:rPr lang="ru-RU" sz="2800" b="1">
                <a:solidFill>
                  <a:srgbClr val="FF0000"/>
                </a:solidFill>
              </a:rPr>
            </a:br>
            <a:r>
              <a:rPr lang="ru-RU" sz="2800" b="1">
                <a:solidFill>
                  <a:srgbClr val="FF0000"/>
                </a:solidFill>
              </a:rPr>
              <a:t>ОБЖ</a:t>
            </a:r>
            <a:endParaRPr lang="ru-RU" sz="280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Рисунок 9" descr="627edec23899t.jpg"/>
          <p:cNvPicPr>
            <a:picLocks noChangeAspect="1"/>
          </p:cNvPicPr>
          <p:nvPr/>
        </p:nvPicPr>
        <p:blipFill>
          <a:blip r:embed="rId3" cstate="email">
            <a:lum brigh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04813"/>
            <a:ext cx="9144000" cy="645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Rectangle 7"/>
          <p:cNvSpPr>
            <a:spLocks noGrp="1" noChangeArrowheads="1"/>
          </p:cNvSpPr>
          <p:nvPr>
            <p:ph type="title"/>
          </p:nvPr>
        </p:nvSpPr>
        <p:spPr>
          <a:xfrm>
            <a:off x="2051050" y="549275"/>
            <a:ext cx="4537075" cy="935038"/>
          </a:xfrm>
        </p:spPr>
        <p:txBody>
          <a:bodyPr/>
          <a:lstStyle/>
          <a:p>
            <a:r>
              <a:rPr lang="ru-RU" sz="4800" b="1" smtClean="0">
                <a:latin typeface="Monotype Corsiva" pitchFamily="66" charset="0"/>
                <a:cs typeface="Leelawadee" pitchFamily="34" charset="-34"/>
              </a:rPr>
              <a:t>Актуальность</a:t>
            </a:r>
            <a:endParaRPr lang="ru-RU" sz="4800" b="1" smtClean="0">
              <a:solidFill>
                <a:srgbClr val="FF0000"/>
              </a:solidFill>
            </a:endParaRPr>
          </a:p>
        </p:txBody>
      </p:sp>
      <p:pic>
        <p:nvPicPr>
          <p:cNvPr id="7" name="Picture 2" descr="http://vkontaktehit.ru/wp-content/uploads/vkontakte_graffiti_den_rozhdeniya_2_7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32239" y="4725144"/>
            <a:ext cx="2247877" cy="1820850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sp>
        <p:nvSpPr>
          <p:cNvPr id="6" name="Прямоугольник 5"/>
          <p:cNvSpPr/>
          <p:nvPr/>
        </p:nvSpPr>
        <p:spPr>
          <a:xfrm>
            <a:off x="395288" y="908720"/>
            <a:ext cx="806450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defRPr/>
            </a:pPr>
            <a:endParaRPr lang="ru-RU" b="1" dirty="0">
              <a:solidFill>
                <a:srgbClr val="373737"/>
              </a:solidFill>
              <a:latin typeface="Book Antiqua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0" hangingPunct="0">
              <a:defRPr/>
            </a:pPr>
            <a:endParaRPr lang="ru-RU" b="1" dirty="0">
              <a:solidFill>
                <a:srgbClr val="373737"/>
              </a:solidFill>
              <a:latin typeface="Book Antiqua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0" hangingPunct="0">
              <a:defRPr/>
            </a:pPr>
            <a:r>
              <a:rPr lang="ru-RU" sz="2400" b="1" dirty="0" smtClean="0">
                <a:solidFill>
                  <a:srgbClr val="373737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    Поиск </a:t>
            </a:r>
            <a:r>
              <a:rPr lang="ru-RU" sz="2400" b="1" dirty="0">
                <a:solidFill>
                  <a:srgbClr val="373737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новых форм и приемов изучения основ безопасности жизнедеятельности в наше время - явление не только закономерное, но и необходимое. </a:t>
            </a:r>
          </a:p>
          <a:p>
            <a:pPr eaLnBrk="0" hangingPunct="0">
              <a:defRPr/>
            </a:pPr>
            <a:r>
              <a:rPr lang="ru-RU" sz="2400" b="1" dirty="0" smtClean="0">
                <a:solidFill>
                  <a:srgbClr val="373737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    В </a:t>
            </a:r>
            <a:r>
              <a:rPr lang="ru-RU" sz="2400" b="1" dirty="0">
                <a:solidFill>
                  <a:srgbClr val="373737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условиях </a:t>
            </a:r>
            <a:r>
              <a:rPr lang="ru-RU" sz="2400" b="1" dirty="0" err="1">
                <a:solidFill>
                  <a:srgbClr val="373737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гуманизации</a:t>
            </a:r>
            <a:r>
              <a:rPr lang="ru-RU" sz="2400" b="1" dirty="0">
                <a:solidFill>
                  <a:srgbClr val="373737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образования</a:t>
            </a:r>
            <a:r>
              <a:rPr lang="ru-RU" sz="2400" b="1" dirty="0">
                <a:solidFill>
                  <a:srgbClr val="373737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существующая теория и технология массового обучения должна быть направлена на формирование сильной личности, способной жить и работать в непрерывно меняющемся мире, способной смело разрабатывать собственную стратегию поведения, осуществлять нравственный выбор и нести за него ответственность, т.е. личности саморазвивающейся и </a:t>
            </a:r>
            <a:r>
              <a:rPr lang="ru-RU" sz="2400" b="1" dirty="0" err="1">
                <a:solidFill>
                  <a:srgbClr val="373737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самореализующейся</a:t>
            </a:r>
            <a:endParaRPr lang="ru-RU" sz="2400" b="1" dirty="0">
              <a:latin typeface="+mj-lt"/>
              <a:cs typeface="+mn-cs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0482" name="Рисунок 2" descr="627edec23899t.jpg"/>
          <p:cNvPicPr>
            <a:picLocks noChangeAspect="1"/>
          </p:cNvPicPr>
          <p:nvPr/>
        </p:nvPicPr>
        <p:blipFill>
          <a:blip r:embed="rId2" cstate="email">
            <a:lum brigh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04813"/>
            <a:ext cx="9144000" cy="645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68313" y="836613"/>
            <a:ext cx="8064500" cy="1938337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Цель: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 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Создание интересной и содержательной,  с позиций общих представлений об ОБЖ системы знаний, направленных на всестороннее развитие ребенка, его интеллектуальных способностей и позитивных  качеств личности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8313" y="2492375"/>
            <a:ext cx="8280400" cy="33559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defRPr/>
            </a:pPr>
            <a:endParaRPr lang="ru-RU" b="1" dirty="0">
              <a:cs typeface="+mn-cs"/>
            </a:endParaRPr>
          </a:p>
          <a:p>
            <a:pPr eaLnBrk="0" hangingPunct="0">
              <a:defRPr/>
            </a:pPr>
            <a:endParaRPr lang="ru-RU" b="1" dirty="0">
              <a:cs typeface="+mn-cs"/>
            </a:endParaRPr>
          </a:p>
          <a:p>
            <a:pPr eaLnBrk="0" hangingPunct="0">
              <a:defRPr/>
            </a:pPr>
            <a:r>
              <a:rPr lang="ru-RU" sz="2200" b="1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Задачи:</a:t>
            </a:r>
          </a:p>
          <a:p>
            <a:pPr eaLnBrk="0" hangingPunct="0">
              <a:buFont typeface="Arial" pitchFamily="34" charset="0"/>
              <a:buChar char="•"/>
              <a:defRPr/>
            </a:pPr>
            <a:r>
              <a:rPr lang="ru-RU" sz="2200" b="1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 Формирование у дошкольников таких мыслительных умений и способностей, которые позволят им легко осваивать новые знания и умения, избегая назидательности.</a:t>
            </a:r>
          </a:p>
          <a:p>
            <a:pPr eaLnBrk="0" hangingPunct="0">
              <a:buFont typeface="Arial" pitchFamily="34" charset="0"/>
              <a:buChar char="•"/>
              <a:defRPr/>
            </a:pPr>
            <a:r>
              <a:rPr lang="ru-RU" sz="2200" b="1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 Активизация познавательной деятельности дошкольников в процессе решения проблемной ситуации.</a:t>
            </a:r>
          </a:p>
          <a:p>
            <a:pPr eaLnBrk="0" hangingPunct="0">
              <a:buFont typeface="Arial" pitchFamily="34" charset="0"/>
              <a:buChar char="•"/>
              <a:defRPr/>
            </a:pPr>
            <a:r>
              <a:rPr lang="ru-RU" sz="2200" b="1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 Развитие способности у дошкольников самостоятельно и творчески мыслить.</a:t>
            </a:r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Рисунок 3" descr="627edec23899t.jpg"/>
          <p:cNvPicPr>
            <a:picLocks noChangeAspect="1"/>
          </p:cNvPicPr>
          <p:nvPr/>
        </p:nvPicPr>
        <p:blipFill>
          <a:blip r:embed="rId2" cstate="email">
            <a:lum brigh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04813"/>
            <a:ext cx="9144000" cy="645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C:\Users\Ноут\Desktop\таня\20151011_15333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548680"/>
            <a:ext cx="2664296" cy="2944348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9" name="Picture 5" descr="C:\Users\Ноут\Desktop\таня\20151011_16522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948079">
            <a:off x="6146918" y="1752701"/>
            <a:ext cx="2370987" cy="2905435"/>
          </a:xfrm>
          <a:prstGeom prst="round2DiagRect">
            <a:avLst>
              <a:gd name="adj1" fmla="val 16667"/>
              <a:gd name="adj2" fmla="val 0"/>
            </a:avLst>
          </a:prstGeom>
          <a:ln w="38100" cap="sq">
            <a:solidFill>
              <a:srgbClr val="FF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30" name="Picture 6" descr="C:\Users\Ноут\Desktop\20151011_16521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730785">
            <a:off x="330471" y="1458895"/>
            <a:ext cx="2262259" cy="2929614"/>
          </a:xfrm>
          <a:prstGeom prst="round2DiagRect">
            <a:avLst>
              <a:gd name="adj1" fmla="val 16667"/>
              <a:gd name="adj2" fmla="val 0"/>
            </a:avLst>
          </a:prstGeom>
          <a:ln w="38100" cap="sq">
            <a:solidFill>
              <a:srgbClr val="FF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1509" name="Прямоугольник 5"/>
          <p:cNvSpPr>
            <a:spLocks noChangeArrowheads="1"/>
          </p:cNvSpPr>
          <p:nvPr/>
        </p:nvSpPr>
        <p:spPr bwMode="auto">
          <a:xfrm>
            <a:off x="250825" y="5084763"/>
            <a:ext cx="36734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2000" b="1">
                <a:solidFill>
                  <a:srgbClr val="C00000"/>
                </a:solidFill>
              </a:rPr>
              <a:t>РЕБЕНОК И ДРУГИЕ ЛЮДИ</a:t>
            </a:r>
            <a:endParaRPr lang="ru-RU" sz="2000"/>
          </a:p>
        </p:txBody>
      </p:sp>
      <p:sp>
        <p:nvSpPr>
          <p:cNvPr id="21510" name="Прямоугольник 6"/>
          <p:cNvSpPr>
            <a:spLocks noChangeArrowheads="1"/>
          </p:cNvSpPr>
          <p:nvPr/>
        </p:nvSpPr>
        <p:spPr bwMode="auto">
          <a:xfrm>
            <a:off x="1763713" y="5876925"/>
            <a:ext cx="41798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2000" b="1">
                <a:solidFill>
                  <a:srgbClr val="008000"/>
                </a:solidFill>
              </a:rPr>
              <a:t>РЕБЕНОК И ПРИРОДА</a:t>
            </a:r>
            <a:endParaRPr lang="ru-RU" sz="2000"/>
          </a:p>
        </p:txBody>
      </p:sp>
      <p:sp>
        <p:nvSpPr>
          <p:cNvPr id="21511" name="Прямоугольник 7"/>
          <p:cNvSpPr>
            <a:spLocks noChangeArrowheads="1"/>
          </p:cNvSpPr>
          <p:nvPr/>
        </p:nvSpPr>
        <p:spPr bwMode="auto">
          <a:xfrm>
            <a:off x="5292725" y="5589588"/>
            <a:ext cx="33829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2000" b="1">
                <a:solidFill>
                  <a:srgbClr val="CC0099"/>
                </a:solidFill>
              </a:rPr>
              <a:t>ЗДОРОВЬЕ РЕБЕНКА</a:t>
            </a:r>
            <a:endParaRPr lang="ru-RU" sz="2000"/>
          </a:p>
        </p:txBody>
      </p:sp>
      <p:sp>
        <p:nvSpPr>
          <p:cNvPr id="21512" name="Прямоугольник 8"/>
          <p:cNvSpPr>
            <a:spLocks noChangeArrowheads="1"/>
          </p:cNvSpPr>
          <p:nvPr/>
        </p:nvSpPr>
        <p:spPr bwMode="auto">
          <a:xfrm>
            <a:off x="2627313" y="4221163"/>
            <a:ext cx="32194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2000" b="1">
                <a:solidFill>
                  <a:srgbClr val="7030A0"/>
                </a:solidFill>
              </a:rPr>
              <a:t>РЕБЕНОК НА УЛИЦЕ</a:t>
            </a:r>
            <a:endParaRPr lang="ru-RU" sz="2000"/>
          </a:p>
        </p:txBody>
      </p:sp>
      <p:sp>
        <p:nvSpPr>
          <p:cNvPr id="10" name="Прямоугольник 9"/>
          <p:cNvSpPr/>
          <p:nvPr/>
        </p:nvSpPr>
        <p:spPr>
          <a:xfrm>
            <a:off x="4932040" y="4869160"/>
            <a:ext cx="3744416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ru-RU" sz="2000" b="1" cap="all" dirty="0">
                <a:ln w="9000" cmpd="sng">
                  <a:solidFill>
                    <a:srgbClr val="333399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cs typeface="+mn-cs"/>
              </a:rPr>
              <a:t>РЕБЕНОК    дома</a:t>
            </a:r>
            <a:r>
              <a:rPr lang="ru-RU" sz="2000" b="1" dirty="0">
                <a:ln>
                  <a:solidFill>
                    <a:srgbClr val="333399"/>
                  </a:solidFill>
                </a:ln>
                <a:solidFill>
                  <a:schemeClr val="accent2">
                    <a:lumMod val="75000"/>
                  </a:schemeClr>
                </a:solidFill>
                <a:cs typeface="+mn-cs"/>
              </a:rPr>
              <a:t> </a:t>
            </a:r>
            <a:endParaRPr lang="ru-RU" sz="2000" dirty="0">
              <a:cs typeface="+mn-cs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Рисунок 9" descr="627edec23899t.jpg"/>
          <p:cNvPicPr>
            <a:picLocks noChangeAspect="1"/>
          </p:cNvPicPr>
          <p:nvPr/>
        </p:nvPicPr>
        <p:blipFill>
          <a:blip r:embed="rId3" cstate="email">
            <a:lum brigh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04813"/>
            <a:ext cx="9144000" cy="645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Прямоугольник 5"/>
          <p:cNvSpPr>
            <a:spLocks noChangeArrowheads="1"/>
          </p:cNvSpPr>
          <p:nvPr/>
        </p:nvSpPr>
        <p:spPr bwMode="auto">
          <a:xfrm>
            <a:off x="1187450" y="404813"/>
            <a:ext cx="64087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b="1">
                <a:solidFill>
                  <a:srgbClr val="7030A0"/>
                </a:solidFill>
              </a:rPr>
              <a:t>Как избежать назидательность в обучении ? </a:t>
            </a:r>
          </a:p>
        </p:txBody>
      </p:sp>
      <p:sp>
        <p:nvSpPr>
          <p:cNvPr id="22531" name="Прямоугольник 7"/>
          <p:cNvSpPr>
            <a:spLocks noChangeArrowheads="1"/>
          </p:cNvSpPr>
          <p:nvPr/>
        </p:nvSpPr>
        <p:spPr bwMode="auto">
          <a:xfrm>
            <a:off x="1547813" y="692150"/>
            <a:ext cx="56880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/>
              <a:t>Использование в работе проблемных ситуаций </a:t>
            </a:r>
          </a:p>
        </p:txBody>
      </p:sp>
      <p:sp>
        <p:nvSpPr>
          <p:cNvPr id="22532" name="Прямоугольник 8"/>
          <p:cNvSpPr>
            <a:spLocks noChangeArrowheads="1"/>
          </p:cNvSpPr>
          <p:nvPr/>
        </p:nvSpPr>
        <p:spPr bwMode="auto">
          <a:xfrm>
            <a:off x="323850" y="981075"/>
            <a:ext cx="8569325" cy="531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b="1">
                <a:solidFill>
                  <a:srgbClr val="C00000"/>
                </a:solidFill>
                <a:latin typeface="Calibri" pitchFamily="34" charset="0"/>
              </a:rPr>
              <a:t>Сущность и механизм проблемной ситуации</a:t>
            </a:r>
            <a:r>
              <a:rPr lang="ru-RU" b="1" i="1" u="sng">
                <a:latin typeface="Calibri" pitchFamily="34" charset="0"/>
              </a:rPr>
              <a:t/>
            </a:r>
            <a:br>
              <a:rPr lang="ru-RU" b="1" i="1" u="sng">
                <a:latin typeface="Calibri" pitchFamily="34" charset="0"/>
              </a:rPr>
            </a:br>
            <a:r>
              <a:rPr lang="ru-RU" b="1">
                <a:latin typeface="Calibri" pitchFamily="34" charset="0"/>
              </a:rPr>
              <a:t>         Центральным звеном в моей работе, является проблемная ситуация </a:t>
            </a:r>
          </a:p>
          <a:p>
            <a:pPr eaLnBrk="0" hangingPunct="0"/>
            <a:r>
              <a:rPr lang="ru-RU" b="1">
                <a:latin typeface="Calibri" pitchFamily="34" charset="0"/>
              </a:rPr>
              <a:t>- с помощью которой пробуждается мысль, познавательная потребность, активизируется мышление, создаются условия для формирования правильных обобщений.</a:t>
            </a:r>
          </a:p>
          <a:p>
            <a:pPr eaLnBrk="0" hangingPunct="0"/>
            <a:r>
              <a:rPr lang="ru-RU" b="1" i="1">
                <a:solidFill>
                  <a:srgbClr val="C00000"/>
                </a:solidFill>
                <a:latin typeface="Calibri" pitchFamily="34" charset="0"/>
              </a:rPr>
              <a:t>Проблемная ситуация специально создается мной путем применения особых методических приемов:</a:t>
            </a:r>
            <a:endParaRPr lang="ru-RU" b="1">
              <a:solidFill>
                <a:srgbClr val="C00000"/>
              </a:solidFill>
              <a:latin typeface="Calibri" pitchFamily="34" charset="0"/>
            </a:endParaRPr>
          </a:p>
          <a:p>
            <a:pPr eaLnBrk="0" hangingPunct="0">
              <a:buClr>
                <a:srgbClr val="CC00FF"/>
              </a:buClr>
              <a:buSzPct val="59000"/>
              <a:buFont typeface="Wingdings" pitchFamily="2" charset="2"/>
              <a:buChar char="Ø"/>
            </a:pPr>
            <a:r>
              <a:rPr lang="ru-RU" b="1">
                <a:latin typeface="Calibri" pitchFamily="34" charset="0"/>
              </a:rPr>
              <a:t>   подвожу дошкольников к противоречию и предлагаю им самим найти способ его разрешения;</a:t>
            </a:r>
          </a:p>
          <a:p>
            <a:pPr eaLnBrk="0" hangingPunct="0">
              <a:buClr>
                <a:srgbClr val="CC00FF"/>
              </a:buClr>
              <a:buSzPct val="60000"/>
              <a:buFont typeface="Wingdings" pitchFamily="2" charset="2"/>
              <a:buChar char="Ø"/>
            </a:pPr>
            <a:r>
              <a:rPr lang="ru-RU" b="1">
                <a:latin typeface="Calibri" pitchFamily="34" charset="0"/>
              </a:rPr>
              <a:t> сталкиваю противоречия практической деятельности;</a:t>
            </a:r>
          </a:p>
          <a:p>
            <a:pPr eaLnBrk="0" hangingPunct="0">
              <a:buClr>
                <a:srgbClr val="CC00FF"/>
              </a:buClr>
              <a:buSzPct val="60000"/>
              <a:buFont typeface="Wingdings" pitchFamily="2" charset="2"/>
              <a:buChar char="Ø"/>
            </a:pPr>
            <a:r>
              <a:rPr lang="ru-RU" b="1">
                <a:latin typeface="Calibri" pitchFamily="34" charset="0"/>
              </a:rPr>
              <a:t>  излагаю различные точки зрения на один и тот же вопрос;</a:t>
            </a:r>
          </a:p>
          <a:p>
            <a:pPr eaLnBrk="0" hangingPunct="0">
              <a:buClr>
                <a:srgbClr val="CC00FF"/>
              </a:buClr>
              <a:buSzPct val="60000"/>
              <a:buFont typeface="Wingdings" pitchFamily="2" charset="2"/>
              <a:buChar char="Ø"/>
            </a:pPr>
            <a:r>
              <a:rPr lang="ru-RU" b="1">
                <a:latin typeface="Calibri" pitchFamily="34" charset="0"/>
              </a:rPr>
              <a:t> предлагаю детям рассмотреть явление с различных позиций;</a:t>
            </a:r>
          </a:p>
          <a:p>
            <a:pPr eaLnBrk="0" hangingPunct="0">
              <a:buClr>
                <a:srgbClr val="CC00FF"/>
              </a:buClr>
              <a:buSzPct val="60000"/>
              <a:buFont typeface="Wingdings" pitchFamily="2" charset="2"/>
              <a:buChar char="Ø"/>
            </a:pPr>
            <a:r>
              <a:rPr lang="ru-RU" b="1">
                <a:latin typeface="Calibri" pitchFamily="34" charset="0"/>
              </a:rPr>
              <a:t> побуждаю воспитанников делать сравнения, обобщения, выводы из ситуации, сопоставлять факты;</a:t>
            </a:r>
          </a:p>
          <a:p>
            <a:pPr eaLnBrk="0" hangingPunct="0">
              <a:buClr>
                <a:srgbClr val="CC00FF"/>
              </a:buClr>
              <a:buSzPct val="60000"/>
              <a:buFont typeface="Wingdings" pitchFamily="2" charset="2"/>
              <a:buChar char="Ø"/>
            </a:pPr>
            <a:r>
              <a:rPr lang="ru-RU" b="1">
                <a:latin typeface="Calibri" pitchFamily="34" charset="0"/>
              </a:rPr>
              <a:t> ставлю конкретные вопросы (на обобщение, обоснования, конкретизацию, логику рассуждения);  </a:t>
            </a:r>
          </a:p>
          <a:p>
            <a:pPr eaLnBrk="0" hangingPunct="0">
              <a:buClr>
                <a:srgbClr val="CC00FF"/>
              </a:buClr>
              <a:buSzPct val="60000"/>
              <a:buFont typeface="Wingdings" pitchFamily="2" charset="2"/>
              <a:buChar char="Ø"/>
            </a:pPr>
            <a:r>
              <a:rPr lang="ru-RU" b="1">
                <a:latin typeface="Calibri" pitchFamily="34" charset="0"/>
              </a:rPr>
              <a:t> ставлю проблемные задачи.</a:t>
            </a:r>
          </a:p>
          <a:p>
            <a:pPr eaLnBrk="0" hangingPunct="0"/>
            <a:r>
              <a:rPr lang="ru-RU" b="1">
                <a:solidFill>
                  <a:srgbClr val="C00000"/>
                </a:solidFill>
                <a:latin typeface="Calibri" pitchFamily="34" charset="0"/>
              </a:rPr>
              <a:t>Проблемная ситуация может создаваться на всех этапах процесса обучения: при объяснении, закреплении, контроле</a:t>
            </a:r>
            <a:r>
              <a:rPr lang="ru-RU" b="1">
                <a:solidFill>
                  <a:srgbClr val="C00000"/>
                </a:solidFill>
              </a:rPr>
              <a:t>. </a:t>
            </a:r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Рисунок 3" descr="627edec23899t.jpg"/>
          <p:cNvPicPr>
            <a:picLocks noChangeAspect="1"/>
          </p:cNvPicPr>
          <p:nvPr/>
        </p:nvPicPr>
        <p:blipFill>
          <a:blip r:embed="rId2" cstate="email">
            <a:lum brigh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33375"/>
            <a:ext cx="9144000" cy="652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8" name="Прямоугольник 5"/>
          <p:cNvSpPr>
            <a:spLocks noChangeArrowheads="1"/>
          </p:cNvSpPr>
          <p:nvPr/>
        </p:nvSpPr>
        <p:spPr bwMode="auto">
          <a:xfrm>
            <a:off x="2286000" y="714375"/>
            <a:ext cx="55006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endParaRPr lang="ru-RU" sz="2800"/>
          </a:p>
        </p:txBody>
      </p:sp>
      <p:sp>
        <p:nvSpPr>
          <p:cNvPr id="8" name="Прямоугольник 7"/>
          <p:cNvSpPr/>
          <p:nvPr/>
        </p:nvSpPr>
        <p:spPr>
          <a:xfrm>
            <a:off x="889000" y="404813"/>
            <a:ext cx="7775575" cy="522287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cs typeface="+mn-cs"/>
              </a:rPr>
              <a:t>Почему мы выбрали этого персонажа?</a:t>
            </a:r>
          </a:p>
        </p:txBody>
      </p:sp>
      <p:sp>
        <p:nvSpPr>
          <p:cNvPr id="24580" name="Прямоугольник 8"/>
          <p:cNvSpPr>
            <a:spLocks noChangeArrowheads="1"/>
          </p:cNvSpPr>
          <p:nvPr/>
        </p:nvSpPr>
        <p:spPr bwMode="auto">
          <a:xfrm>
            <a:off x="5037138" y="1052513"/>
            <a:ext cx="43195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Clr>
                <a:srgbClr val="00B050"/>
              </a:buClr>
              <a:buSzPct val="60000"/>
              <a:buFont typeface="Wingdings" pitchFamily="2" charset="2"/>
              <a:buChar char="v"/>
            </a:pPr>
            <a:r>
              <a:rPr lang="ru-RU" sz="2000" b="1">
                <a:solidFill>
                  <a:srgbClr val="C00000"/>
                </a:solidFill>
              </a:rPr>
              <a:t>Смотрели мультфильмы</a:t>
            </a:r>
          </a:p>
        </p:txBody>
      </p:sp>
      <p:pic>
        <p:nvPicPr>
          <p:cNvPr id="10" name="Picture 8" descr="C281CC4E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315857">
            <a:off x="580234" y="1603694"/>
            <a:ext cx="2506694" cy="3565462"/>
          </a:xfrm>
          <a:prstGeom prst="round2DiagRect">
            <a:avLst>
              <a:gd name="adj1" fmla="val 16667"/>
              <a:gd name="adj2" fmla="val 0"/>
            </a:avLst>
          </a:prstGeom>
          <a:ln w="38100" cap="sq">
            <a:solidFill>
              <a:srgbClr val="FFC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/>
        </p:spPr>
      </p:pic>
      <p:sp>
        <p:nvSpPr>
          <p:cNvPr id="24582" name="Прямоугольник 11"/>
          <p:cNvSpPr>
            <a:spLocks noChangeArrowheads="1"/>
          </p:cNvSpPr>
          <p:nvPr/>
        </p:nvSpPr>
        <p:spPr bwMode="auto">
          <a:xfrm>
            <a:off x="468313" y="5419725"/>
            <a:ext cx="302418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Clr>
                <a:srgbClr val="00B050"/>
              </a:buClr>
              <a:buSzPct val="60000"/>
              <a:buFont typeface="Wingdings" pitchFamily="2" charset="2"/>
              <a:buChar char="v"/>
            </a:pPr>
            <a:r>
              <a:rPr lang="ru-RU" sz="2000" b="1">
                <a:solidFill>
                  <a:srgbClr val="C00000"/>
                </a:solidFill>
              </a:rPr>
              <a:t>Читали книгу</a:t>
            </a:r>
          </a:p>
          <a:p>
            <a:pPr eaLnBrk="0" hangingPunct="0">
              <a:buClr>
                <a:srgbClr val="00B050"/>
              </a:buClr>
              <a:buSzPct val="60000"/>
              <a:buFont typeface="Wingdings" pitchFamily="2" charset="2"/>
              <a:buChar char="v"/>
            </a:pPr>
            <a:r>
              <a:rPr lang="ru-RU" sz="2000" b="1">
                <a:solidFill>
                  <a:srgbClr val="C00000"/>
                </a:solidFill>
              </a:rPr>
              <a:t>Сочиняли рассказы</a:t>
            </a:r>
          </a:p>
        </p:txBody>
      </p:sp>
      <p:pic>
        <p:nvPicPr>
          <p:cNvPr id="24" name="Picture 2" descr="https://1.avatars.mds.yandex.net/get-entity_search/30003/34739444/S70x98"/>
          <p:cNvPicPr>
            <a:picLocks noChangeAspect="1" noChangeArrowheads="1"/>
          </p:cNvPicPr>
          <p:nvPr/>
        </p:nvPicPr>
        <p:blipFill>
          <a:blip r:embed="rId4" cstate="print">
            <a:extLst/>
          </a:blip>
          <a:srcRect/>
          <a:stretch>
            <a:fillRect/>
          </a:stretch>
        </p:blipFill>
        <p:spPr bwMode="auto">
          <a:xfrm rot="21038858">
            <a:off x="3696181" y="1226275"/>
            <a:ext cx="1392073" cy="1742032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8" name="Picture 4" descr="https://1.avatars.mds.yandex.net/get-entity_search/23326/2899510/SUx150"/>
          <p:cNvPicPr>
            <a:picLocks noChangeAspect="1" noChangeArrowheads="1"/>
          </p:cNvPicPr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 bwMode="auto">
          <a:xfrm rot="784780">
            <a:off x="7413472" y="1645044"/>
            <a:ext cx="1390947" cy="1914147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32" name="Picture 8" descr="красивые картинки,домовенок кузя,баян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2924944"/>
            <a:ext cx="3083570" cy="3561735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Рисунок 5" descr="627edec23899t.jpg"/>
          <p:cNvPicPr>
            <a:picLocks noChangeAspect="1"/>
          </p:cNvPicPr>
          <p:nvPr/>
        </p:nvPicPr>
        <p:blipFill>
          <a:blip r:embed="rId3" cstate="email">
            <a:lum brigh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04813"/>
            <a:ext cx="9144000" cy="645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Rectangle 7"/>
          <p:cNvSpPr>
            <a:spLocks noGrp="1" noChangeArrowheads="1"/>
          </p:cNvSpPr>
          <p:nvPr>
            <p:ph type="title"/>
          </p:nvPr>
        </p:nvSpPr>
        <p:spPr>
          <a:xfrm>
            <a:off x="468313" y="620713"/>
            <a:ext cx="7775575" cy="792162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altLang="ru-RU" sz="2400" b="1" smtClean="0">
                <a:solidFill>
                  <a:srgbClr val="7030A0"/>
                </a:solidFill>
              </a:rPr>
              <a:t>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763713" y="476250"/>
            <a:ext cx="5094287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cs typeface="+mn-cs"/>
              </a:rPr>
              <a:t>Почему мы выбрали этого персонажа?</a:t>
            </a:r>
          </a:p>
        </p:txBody>
      </p:sp>
      <p:pic>
        <p:nvPicPr>
          <p:cNvPr id="9" name="Picture 2" descr="C:\Users\Ноут\Desktop\таня\20151008_111627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0973494">
            <a:off x="5736572" y="1152680"/>
            <a:ext cx="3025818" cy="179067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38100" cap="sq">
            <a:solidFill>
              <a:schemeClr val="accent5">
                <a:lumMod val="75000"/>
              </a:schemeClr>
            </a:solidFill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4922163">
            <a:off x="66577" y="1686839"/>
            <a:ext cx="2887260" cy="184712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38100" cap="sq">
            <a:solidFill>
              <a:schemeClr val="accent5">
                <a:lumMod val="75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52463">
            <a:off x="467544" y="4797152"/>
            <a:ext cx="2592289" cy="158417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38100" cap="sq">
            <a:solidFill>
              <a:schemeClr val="accent5">
                <a:lumMod val="75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6500178">
            <a:off x="5741158" y="4024807"/>
            <a:ext cx="2677004" cy="196886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38100" cap="sq">
            <a:solidFill>
              <a:schemeClr val="accent5">
                <a:lumMod val="75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883545">
            <a:off x="3131238" y="2095413"/>
            <a:ext cx="2658868" cy="19941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38100" cap="sq">
            <a:solidFill>
              <a:schemeClr val="accent5">
                <a:lumMod val="75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25609" name="Прямоугольник 15"/>
          <p:cNvSpPr>
            <a:spLocks noChangeArrowheads="1"/>
          </p:cNvSpPr>
          <p:nvPr/>
        </p:nvSpPr>
        <p:spPr bwMode="auto">
          <a:xfrm>
            <a:off x="2678113" y="6308725"/>
            <a:ext cx="37877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Clr>
                <a:srgbClr val="00B050"/>
              </a:buClr>
              <a:buSzPct val="60000"/>
              <a:buFont typeface="Wingdings" pitchFamily="2" charset="2"/>
              <a:buChar char="v"/>
            </a:pPr>
            <a:r>
              <a:rPr lang="ru-RU" b="1">
                <a:solidFill>
                  <a:srgbClr val="C00000"/>
                </a:solidFill>
              </a:rPr>
              <a:t>Играли с куклой домовенком  </a:t>
            </a: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Рисунок 11" descr="627edec23899t.jpg"/>
          <p:cNvPicPr>
            <a:picLocks noChangeAspect="1"/>
          </p:cNvPicPr>
          <p:nvPr/>
        </p:nvPicPr>
        <p:blipFill>
          <a:blip r:embed="rId2" cstate="email">
            <a:lum brigh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04813"/>
            <a:ext cx="9144000" cy="645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Прямоугольник 5"/>
          <p:cNvSpPr>
            <a:spLocks noChangeArrowheads="1"/>
          </p:cNvSpPr>
          <p:nvPr/>
        </p:nvSpPr>
        <p:spPr bwMode="auto">
          <a:xfrm>
            <a:off x="2286000" y="714375"/>
            <a:ext cx="55006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endParaRPr lang="ru-RU" sz="2800"/>
          </a:p>
        </p:txBody>
      </p:sp>
      <p:sp>
        <p:nvSpPr>
          <p:cNvPr id="27651" name="Прямоугольник 15"/>
          <p:cNvSpPr>
            <a:spLocks noChangeArrowheads="1"/>
          </p:cNvSpPr>
          <p:nvPr/>
        </p:nvSpPr>
        <p:spPr bwMode="auto">
          <a:xfrm>
            <a:off x="1476375" y="404813"/>
            <a:ext cx="611981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ru-RU" b="1">
                <a:solidFill>
                  <a:srgbClr val="7030A0"/>
                </a:solidFill>
              </a:rPr>
              <a:t>Так возникла мысль сделать выставку веселых домовых </a:t>
            </a:r>
            <a:br>
              <a:rPr lang="ru-RU" altLang="ru-RU" b="1">
                <a:solidFill>
                  <a:srgbClr val="7030A0"/>
                </a:solidFill>
              </a:rPr>
            </a:br>
            <a:r>
              <a:rPr lang="ru-RU" altLang="ru-RU" b="1">
                <a:solidFill>
                  <a:srgbClr val="7030A0"/>
                </a:solidFill>
              </a:rPr>
              <a:t>  отметить именины домовенка Кузи</a:t>
            </a:r>
            <a:endParaRPr lang="ru-RU"/>
          </a:p>
        </p:txBody>
      </p:sp>
      <p:pic>
        <p:nvPicPr>
          <p:cNvPr id="17" name="Picture 6" descr="домовой 07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1628800"/>
            <a:ext cx="7200799" cy="46805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chemeClr val="accent2">
                <a:lumMod val="75000"/>
              </a:schemeClr>
            </a:solidFill>
          </a:ln>
          <a:effectLst>
            <a:reflection blurRad="12700" stA="38000" endPos="28000" dist="5000" dir="5400000" sy="-100000" algn="bl" rotWithShape="0"/>
          </a:effectLst>
          <a:extLst/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mpany Meeting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Тема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Тема Office 1">
        <a:dk1>
          <a:srgbClr val="8383AD"/>
        </a:dk1>
        <a:lt1>
          <a:srgbClr val="FEFED6"/>
        </a:lt1>
        <a:dk2>
          <a:srgbClr val="404176"/>
        </a:dk2>
        <a:lt2>
          <a:srgbClr val="969696"/>
        </a:lt2>
        <a:accent1>
          <a:srgbClr val="BABE90"/>
        </a:accent1>
        <a:accent2>
          <a:srgbClr val="666699"/>
        </a:accent2>
        <a:accent3>
          <a:srgbClr val="FEFEE8"/>
        </a:accent3>
        <a:accent4>
          <a:srgbClr val="6F6F93"/>
        </a:accent4>
        <a:accent5>
          <a:srgbClr val="D9DBC6"/>
        </a:accent5>
        <a:accent6>
          <a:srgbClr val="5C5C8A"/>
        </a:accent6>
        <a:hlink>
          <a:srgbClr val="C09E4A"/>
        </a:hlink>
        <a:folHlink>
          <a:srgbClr val="00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8383AD"/>
        </a:dk1>
        <a:lt1>
          <a:srgbClr val="FFFFFF"/>
        </a:lt1>
        <a:dk2>
          <a:srgbClr val="404176"/>
        </a:dk2>
        <a:lt2>
          <a:srgbClr val="969696"/>
        </a:lt2>
        <a:accent1>
          <a:srgbClr val="BABE90"/>
        </a:accent1>
        <a:accent2>
          <a:srgbClr val="666699"/>
        </a:accent2>
        <a:accent3>
          <a:srgbClr val="FFFFFF"/>
        </a:accent3>
        <a:accent4>
          <a:srgbClr val="6F6F93"/>
        </a:accent4>
        <a:accent5>
          <a:srgbClr val="D9DBC6"/>
        </a:accent5>
        <a:accent6>
          <a:srgbClr val="5C5C8A"/>
        </a:accent6>
        <a:hlink>
          <a:srgbClr val="C09E4A"/>
        </a:hlink>
        <a:folHlink>
          <a:srgbClr val="00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4D4D4D"/>
        </a:dk1>
        <a:lt1>
          <a:srgbClr val="FFFFFF"/>
        </a:lt1>
        <a:dk2>
          <a:srgbClr val="000000"/>
        </a:dk2>
        <a:lt2>
          <a:srgbClr val="969696"/>
        </a:lt2>
        <a:accent1>
          <a:srgbClr val="DDDDDD"/>
        </a:accent1>
        <a:accent2>
          <a:srgbClr val="5F5F5F"/>
        </a:accent2>
        <a:accent3>
          <a:srgbClr val="FFFFFF"/>
        </a:accent3>
        <a:accent4>
          <a:srgbClr val="404040"/>
        </a:accent4>
        <a:accent5>
          <a:srgbClr val="EBEBEB"/>
        </a:accent5>
        <a:accent6>
          <a:srgbClr val="555555"/>
        </a:accent6>
        <a:hlink>
          <a:srgbClr val="C0C0C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424262"/>
        </a:dk1>
        <a:lt1>
          <a:srgbClr val="FFFFFF"/>
        </a:lt1>
        <a:dk2>
          <a:srgbClr val="22659C"/>
        </a:dk2>
        <a:lt2>
          <a:srgbClr val="A4AEC2"/>
        </a:lt2>
        <a:accent1>
          <a:srgbClr val="B1C7E7"/>
        </a:accent1>
        <a:accent2>
          <a:srgbClr val="494983"/>
        </a:accent2>
        <a:accent3>
          <a:srgbClr val="FFFFFF"/>
        </a:accent3>
        <a:accent4>
          <a:srgbClr val="373753"/>
        </a:accent4>
        <a:accent5>
          <a:srgbClr val="D5E0F1"/>
        </a:accent5>
        <a:accent6>
          <a:srgbClr val="414176"/>
        </a:accent6>
        <a:hlink>
          <a:srgbClr val="6EADC4"/>
        </a:hlink>
        <a:folHlink>
          <a:srgbClr val="3E688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404176"/>
        </a:dk2>
        <a:lt2>
          <a:srgbClr val="969696"/>
        </a:lt2>
        <a:accent1>
          <a:srgbClr val="B4CD81"/>
        </a:accent1>
        <a:accent2>
          <a:srgbClr val="717EB5"/>
        </a:accent2>
        <a:accent3>
          <a:srgbClr val="FFFFFF"/>
        </a:accent3>
        <a:accent4>
          <a:srgbClr val="000000"/>
        </a:accent4>
        <a:accent5>
          <a:srgbClr val="D6E3C1"/>
        </a:accent5>
        <a:accent6>
          <a:srgbClr val="6672A4"/>
        </a:accent6>
        <a:hlink>
          <a:srgbClr val="D793C2"/>
        </a:hlink>
        <a:folHlink>
          <a:srgbClr val="8267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111111"/>
        </a:dk1>
        <a:lt1>
          <a:srgbClr val="FAF5D2"/>
        </a:lt1>
        <a:dk2>
          <a:srgbClr val="4D4D4D"/>
        </a:dk2>
        <a:lt2>
          <a:srgbClr val="D0C59E"/>
        </a:lt2>
        <a:accent1>
          <a:srgbClr val="BABE90"/>
        </a:accent1>
        <a:accent2>
          <a:srgbClr val="666699"/>
        </a:accent2>
        <a:accent3>
          <a:srgbClr val="B2B2B2"/>
        </a:accent3>
        <a:accent4>
          <a:srgbClr val="D6D1B3"/>
        </a:accent4>
        <a:accent5>
          <a:srgbClr val="D9DBC6"/>
        </a:accent5>
        <a:accent6>
          <a:srgbClr val="5C5C8A"/>
        </a:accent6>
        <a:hlink>
          <a:srgbClr val="C09E4A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Company Meeting</Template>
  <TotalTime>986</TotalTime>
  <Words>546</Words>
  <Application>Microsoft Office PowerPoint</Application>
  <PresentationFormat>Экран (4:3)</PresentationFormat>
  <Paragraphs>79</Paragraphs>
  <Slides>17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Company Meeting</vt:lpstr>
      <vt:lpstr> </vt:lpstr>
      <vt:lpstr>Презентация PowerPoint</vt:lpstr>
      <vt:lpstr>Актуальность</vt:lpstr>
      <vt:lpstr>Презентация PowerPoint</vt:lpstr>
      <vt:lpstr>Презентация PowerPoint</vt:lpstr>
      <vt:lpstr>Презентация PowerPoint</vt:lpstr>
      <vt:lpstr>Презентация PowerPoint</vt:lpstr>
      <vt:lpstr>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«ЛЕТО КРАСНОЕ ПРИШЛО!»</dc:title>
  <dc:creator>СОЛНЫШКО</dc:creator>
  <cp:lastModifiedBy>Антоха</cp:lastModifiedBy>
  <cp:revision>104</cp:revision>
  <cp:lastPrinted>1601-01-01T00:00:00Z</cp:lastPrinted>
  <dcterms:created xsi:type="dcterms:W3CDTF">2012-07-13T05:04:20Z</dcterms:created>
  <dcterms:modified xsi:type="dcterms:W3CDTF">2016-11-27T10:42:00Z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3</vt:i4>
  </property>
  <property fmtid="{D5CDD505-2E9C-101B-9397-08002B2CF9AE}" pid="3" name="LCID">
    <vt:i4>1049</vt:i4>
  </property>
</Properties>
</file>