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60" r:id="rId4"/>
    <p:sldId id="264" r:id="rId5"/>
    <p:sldId id="263" r:id="rId6"/>
    <p:sldId id="262" r:id="rId7"/>
    <p:sldId id="265" r:id="rId8"/>
    <p:sldId id="267" r:id="rId9"/>
    <p:sldId id="274" r:id="rId10"/>
    <p:sldId id="275" r:id="rId11"/>
    <p:sldId id="266" r:id="rId12"/>
    <p:sldId id="268" r:id="rId13"/>
    <p:sldId id="269" r:id="rId14"/>
    <p:sldId id="276" r:id="rId15"/>
    <p:sldId id="270" r:id="rId16"/>
    <p:sldId id="271" r:id="rId17"/>
    <p:sldId id="273" r:id="rId18"/>
    <p:sldId id="277" r:id="rId19"/>
    <p:sldId id="278" r:id="rId20"/>
    <p:sldId id="279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A06"/>
    <a:srgbClr val="7ABC32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4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EC51D-7630-40C2-9D84-FD0740E7731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FC6F6-1450-4097-B052-FD7A2BC0D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54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25811" y="222195"/>
            <a:ext cx="823691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«Использование ИКТ на уроках </a:t>
            </a:r>
          </a:p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зобразительного и декоративно-прикладного искусства»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876" y="5414165"/>
            <a:ext cx="3961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Arno Pro Smbd" pitchFamily="18" charset="0"/>
              </a:rPr>
              <a:t>Разработчик: 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Arno Pro Smbd" pitchFamily="18" charset="0"/>
              </a:rPr>
              <a:t>Исаева </a:t>
            </a:r>
            <a:r>
              <a:rPr lang="ru-RU" sz="2400" i="1" dirty="0" smtClean="0">
                <a:solidFill>
                  <a:srgbClr val="002060"/>
                </a:solidFill>
                <a:latin typeface="Arno Pro Smbd" pitchFamily="18" charset="0"/>
              </a:rPr>
              <a:t>Наталья Николаевна</a:t>
            </a:r>
            <a:endParaRPr lang="ru-RU" sz="2400" i="1" dirty="0">
              <a:solidFill>
                <a:srgbClr val="002060"/>
              </a:solidFill>
              <a:latin typeface="Arno Pro Smbd" pitchFamily="18" charset="0"/>
            </a:endParaRPr>
          </a:p>
        </p:txBody>
      </p:sp>
      <p:pic>
        <p:nvPicPr>
          <p:cNvPr id="1026" name="Picture 2" descr="C:\Users\Администратор\Downloads\IMG-20151217-WA0002 (3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0193" y="1901950"/>
            <a:ext cx="5888153" cy="328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212490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Электронные ресурсы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15612" y="129113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•Презентации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уроку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•Логические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•Тестовые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оболочки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•Ресурсы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Интернет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•Электронные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энциклопедии </a:t>
            </a:r>
          </a:p>
        </p:txBody>
      </p:sp>
    </p:spTree>
    <p:extLst>
      <p:ext uri="{BB962C8B-B14F-4D97-AF65-F5344CB8AC3E}">
        <p14:creationId xmlns:p14="http://schemas.microsoft.com/office/powerpoint/2010/main" val="414815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75" y="211270"/>
            <a:ext cx="823691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Основными направлениями внедрения ИКТ</a:t>
            </a:r>
          </a:p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учебный процесс являются: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7900" y="1596540"/>
            <a:ext cx="67190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•Повышение качества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научной деятельности учащегося.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•Формирование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межпредметного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мышления.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•Углубление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предметной подготовки.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•Мониторинг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качества образовательного процесса.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•Реализация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активных методов обучения.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•Индивидуализация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дифференциация обучения.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•Содействие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активному включению учащихся в учебный процесс.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степени удовлетворения индивидуальных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потребностей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учащихся в образовании.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826055" y="113842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703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Воздействие ИКТ на уроках ИЗО и ДПИ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826055" y="1443835"/>
            <a:ext cx="68717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Применение ИКТ на уроках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усиливает: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Положительную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мотивацию обучения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Активизирует познавательную деятельность обучающихся 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повышению качества образования </a:t>
            </a:r>
          </a:p>
          <a:p>
            <a:pPr marL="342900" indent="-342900" algn="just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Исаева Н.Ник\Исаева Поиск\Исаева Поиск\DSC_19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66" y="3429000"/>
            <a:ext cx="4124998" cy="275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Исаева Н.Ник\Исаева Поиск\DSC_99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776" y="3429000"/>
            <a:ext cx="4124997" cy="275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13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75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Модель использования ИКТ на уроке ИЗО И ДПИ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07080" y="833015"/>
            <a:ext cx="8239665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26056" y="1291130"/>
            <a:ext cx="68689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•Демонстрация презентаций (графического материала, таблицы, схемы)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тестов и тестовых заданий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•Решение кроссвордов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электронных учебников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•Создание мультимедийных проектов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Screenshot_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09" y="3660790"/>
            <a:ext cx="3359510" cy="251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Screenshot_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295" y="3671402"/>
            <a:ext cx="4143673" cy="252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1593" y="3668231"/>
            <a:ext cx="4143673" cy="251753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18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35738" y="1287505"/>
            <a:ext cx="8701628" cy="3746746"/>
            <a:chOff x="296260" y="374900"/>
            <a:chExt cx="8701628" cy="374674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60969" y="374900"/>
              <a:ext cx="8236919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Применение ИКТ на уроках ИЗО и ДПИ </a:t>
              </a:r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3503065" y="1291130"/>
              <a:ext cx="2595985" cy="458115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887986" y="1258577"/>
              <a:ext cx="182614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spc="50" dirty="0">
                  <a:ln w="11430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усиливает</a:t>
              </a: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>
              <a:off x="4724705" y="898120"/>
              <a:ext cx="0" cy="360457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4721466" y="1781797"/>
              <a:ext cx="0" cy="1036383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Скругленный прямоугольник 12"/>
            <p:cNvSpPr/>
            <p:nvPr/>
          </p:nvSpPr>
          <p:spPr>
            <a:xfrm>
              <a:off x="6220793" y="2927664"/>
              <a:ext cx="2595985" cy="11121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238258" y="2965690"/>
              <a:ext cx="2595985" cy="1111581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96260" y="2928238"/>
              <a:ext cx="2595985" cy="1111582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 flipH="1">
              <a:off x="2586835" y="1781797"/>
              <a:ext cx="1949417" cy="1036383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4879428" y="1781797"/>
              <a:ext cx="1830442" cy="1145867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448965" y="3147998"/>
              <a:ext cx="22905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Положительную мотивацию обучения 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01035" y="2921317"/>
              <a:ext cx="287043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Активизирует познавательную деятельность </a:t>
              </a:r>
              <a:endParaRPr lang="ru-RU" dirty="0" smtClean="0"/>
            </a:p>
            <a:p>
              <a:pPr algn="ctr"/>
              <a:r>
                <a:rPr lang="ru-RU" dirty="0" smtClean="0"/>
                <a:t>обучающихся </a:t>
              </a:r>
              <a:endParaRPr lang="ru-RU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220793" y="3022364"/>
              <a:ext cx="259141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способствует повышению качества образования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5152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Информационные технологии предоставляют возможность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1136334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754473" y="1443835"/>
            <a:ext cx="69405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•Рационально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 учащихся</a:t>
            </a:r>
          </a:p>
          <a:p>
            <a:r>
              <a:rPr lang="ru-RU" dirty="0" smtClean="0"/>
              <a:t>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навыки исследовательской деятельности</a:t>
            </a:r>
          </a:p>
          <a:p>
            <a:r>
              <a:rPr lang="ru-RU" dirty="0" smtClean="0"/>
              <a:t>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положительную мотивацию обучения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•Проводить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уроки на высоком эстетическом и эмоциональном уровне (музыка, анимация, видео ряд)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•Усвоение новых знаний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•Закрепление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•Подведение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итогов урока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•Домашнее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задание. </a:t>
            </a:r>
          </a:p>
        </p:txBody>
      </p:sp>
    </p:spTree>
    <p:extLst>
      <p:ext uri="{BB962C8B-B14F-4D97-AF65-F5344CB8AC3E}">
        <p14:creationId xmlns:p14="http://schemas.microsoft.com/office/powerpoint/2010/main" val="3349940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75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для педагога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844575" y="1443835"/>
            <a:ext cx="65617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•Информационная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поддержка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•Иллюстрирование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разнообразных упражнений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•Расширение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образовательного пространства урока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•Экономия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времени и материальных средств </a:t>
            </a:r>
          </a:p>
        </p:txBody>
      </p:sp>
    </p:spTree>
    <p:extLst>
      <p:ext uri="{BB962C8B-B14F-4D97-AF65-F5344CB8AC3E}">
        <p14:creationId xmlns:p14="http://schemas.microsoft.com/office/powerpoint/2010/main" val="2200886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9785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Положительные аспекты для учеников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826054" y="1138425"/>
            <a:ext cx="67162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•Концентрация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•Включение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всех видов памяти: зрительной, слуховой, моторной, ассоциативной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интереса к изучению предмета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•Возрастание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мотивации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занятиям.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jotronics.nl/smartboard/wp-content/uploads/2012/01/smartboard_88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8720" y="2970884"/>
            <a:ext cx="5039265" cy="388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263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9785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Этапы подготовки к уроку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/>
          <p:cNvGrpSpPr/>
          <p:nvPr/>
        </p:nvGrpSpPr>
        <p:grpSpPr>
          <a:xfrm>
            <a:off x="683568" y="1556791"/>
            <a:ext cx="7683828" cy="3958700"/>
            <a:chOff x="683568" y="1556791"/>
            <a:chExt cx="7683828" cy="3958700"/>
          </a:xfrm>
        </p:grpSpPr>
        <p:sp>
          <p:nvSpPr>
            <p:cNvPr id="6" name="TextBox 5"/>
            <p:cNvSpPr txBox="1"/>
            <p:nvPr/>
          </p:nvSpPr>
          <p:spPr>
            <a:xfrm>
              <a:off x="3103120" y="1556791"/>
              <a:ext cx="2448272" cy="4616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Диагностика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80168" y="2924944"/>
              <a:ext cx="2894175" cy="46166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Прогнозирование 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4548" y="3498822"/>
              <a:ext cx="7632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Оценка различных вариантов проведение урока, выбор наиболее оптимального 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15816" y="4407494"/>
              <a:ext cx="2894175" cy="46166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    Планирование 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3568" y="4869160"/>
              <a:ext cx="76189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Создание методической структуры урока, выбор форм организации учебной деятельности учащихся, средств обучения. </a:t>
              </a:r>
              <a:endParaRPr lang="ru-RU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34548" y="204703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Характер учебного материала, структура урока, временные затраты, возможности, интересы и способности ребенка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00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sz="quarter" idx="1"/>
          </p:nvPr>
        </p:nvSpPr>
        <p:spPr>
          <a:xfrm>
            <a:off x="1059785" y="1443835"/>
            <a:ext cx="7467600" cy="4873752"/>
          </a:xfrm>
        </p:spPr>
        <p:txBody>
          <a:bodyPr/>
          <a:lstStyle/>
          <a:p>
            <a:r>
              <a:rPr lang="ru-RU" dirty="0" smtClean="0"/>
              <a:t>Готовиться к таким урокам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трудоемко, но интересно </a:t>
            </a:r>
          </a:p>
          <a:p>
            <a:r>
              <a:rPr lang="ru-RU" dirty="0" smtClean="0"/>
              <a:t>Проводить такие уроки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увлекательно и приятно </a:t>
            </a:r>
          </a:p>
          <a:p>
            <a:r>
              <a:rPr lang="ru-RU" dirty="0" smtClean="0"/>
              <a:t>Видеть результаты детей –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бальзам на душу</a:t>
            </a:r>
          </a:p>
          <a:p>
            <a:r>
              <a:rPr lang="ru-RU" dirty="0" smtClean="0"/>
              <a:t>А пожинать плоды своих трудов-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еще приятнее!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55565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7081" y="222195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3310" y="751999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1676400" y="1138425"/>
            <a:ext cx="7467600" cy="48737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 ИКТ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Внедрение информационных технологий в образовательный процесс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информатизации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начального образования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информационных технологий при обучении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ИКТ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ресурсы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направлениями внедрения ИКТ 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учебном процессе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 ИКТ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уроках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 и ДПИ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Информационные технологии представляют возможность…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педагога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Положительные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аспекты для учеников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подготовки к уроку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788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s/obg/Povedenie-i-zdorove/0034-034-Spasibo-za-vnimani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540" y="1544408"/>
            <a:ext cx="4874540" cy="365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987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Используемые ресурсы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835421" y="1291130"/>
            <a:ext cx="685961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1.Использование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информационно-коммуникационных технологий на уроках в начальной школе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Кузнецова Елена Геннадьевна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ст. 105-2015 г.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2.Информационные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технологии в образовании: ежеквартальный бюллетень НГТУ и Ассоциации "Сибирский открытый университет". - Новосибирск: Изд-во НГТУ, №1(15), 2008. - 16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Образцов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П.И. Психолого-педагогические аспекты разработки и применения в вузе информационных технологий обучения /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Орл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гос.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техн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ун-т. - Орел, 2000. - 145 с.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4.Полат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Е.С.,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Бухаркина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М.Ю., Моисеева М.Ю., Петров А.Е. Новые педагогические и информационные технологии в системе образования. - М.: Академия, 2001. - 272 с.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22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228779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ПОНЯТИЕ  ИКТ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3310" y="751999"/>
            <a:ext cx="7320690" cy="0"/>
          </a:xfrm>
          <a:prstGeom prst="line">
            <a:avLst/>
          </a:prstGeom>
          <a:ln w="12700">
            <a:solidFill>
              <a:srgbClr val="2A5A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23310" y="833015"/>
            <a:ext cx="70244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Информационные и коммуникационные технологии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(ИКТ)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это обобщающее понятие, описывающее различные устройства, механизмы, способы, алгоритмы обработки информации. Важнейшим современным устройствами ИКТ являются компьютер, снабженный соответствующим программным обеспечением и средства телекоммуникаций вместе с размещенной на них информацией.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3311" y="3429000"/>
            <a:ext cx="70244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Слово "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 имеет греческие корни и в переводе означает науку, совокупность методов и приемов обработки или переработки сырья, материалов, полуфабрикатов, изделий и преобразования их в предметы потребления. Современное понимание этого слова включает и применение научных и инженерных знаний для решения практических задач. В таком случае информационными и телекоммуникационными технологиями можно считать такие технологии, которые направлены на обработку и преобразование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60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5194" y="69490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Внедрение ИКТ в образовательный процесс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3310" y="751999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676400" y="129113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осуществляется по средствам следующий компьютерных технологий: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системы контроля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игры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программы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справочные материалы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Викторины, кроссворды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учебники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60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9765" y="69490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Внедрение ИКТ в образовательный процесс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59785" y="745415"/>
            <a:ext cx="8084215" cy="658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Администратор\Downloads\Screenshot_2016-04-06-10-59-54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97" t="32437" r="10197" b="32771"/>
          <a:stretch/>
        </p:blipFill>
        <p:spPr bwMode="auto">
          <a:xfrm>
            <a:off x="754375" y="964974"/>
            <a:ext cx="3671469" cy="246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Screenshot_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75" y="3619043"/>
            <a:ext cx="3671469" cy="274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дминистратор\Desktop\Презентация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7409" y="976480"/>
            <a:ext cx="3621025" cy="251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877410" y="964974"/>
            <a:ext cx="3621025" cy="2531139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C:\Users\836D~1\AppData\Local\Temp\HamsterArc{29a5eee3-e390-423d-bc99-aff839e72f36}\DSC0094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7728" y="3619043"/>
            <a:ext cx="3700706" cy="271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313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Направления информатизации начального образования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113842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826054" y="2207360"/>
            <a:ext cx="6871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ИКТ в качестве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дидактического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обучения (создание дидактических пособий, разработка и применение готовых компьютерных программ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изобразительному и декоративно-прикладному искусству.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6055" y="4039820"/>
            <a:ext cx="68717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урока с использованием ИКТ (применение на отдельных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этапах занятия,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для закрепления и контроля знаний, организация групповой и индивидуальной работы,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 студии, по изобразительному и декоративно-прикладному искусству).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54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информационных технологий при обучении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113842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044949" y="129857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•Проектная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исследовательская деятельность </a:t>
            </a:r>
          </a:p>
        </p:txBody>
      </p:sp>
      <p:pic>
        <p:nvPicPr>
          <p:cNvPr id="1026" name="Picture 2" descr="C:\Users\Администратор\Desktop\фасад\чудо дом музе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6055" y="2252296"/>
            <a:ext cx="5931654" cy="444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926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2490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Уровни применения ИКТ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826055" y="14438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ИКТ как наглядный материал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ИКТ как дидактическое средство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•Использование мультимедиа технологий в учебном процессе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5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826055" y="833015"/>
            <a:ext cx="732069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836D~1\AppData\Local\Temp\HamsterArc{47986d53-3927-4be6-8d6b-94c98774dc9a}\DSC0096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375" y="1443835"/>
            <a:ext cx="4004403" cy="26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ownloads\20160408_13063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4375" y="4192525"/>
            <a:ext cx="4004403" cy="225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836D~1\AppData\Local\Temp\HamsterArc{29a5eee3-e390-423d-bc99-aff839e72f36}\DSC0094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0115" y="1443835"/>
            <a:ext cx="3756356" cy="260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ownloads\20160408_13124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115" y="4192525"/>
            <a:ext cx="3756356" cy="225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12490" y="182227"/>
            <a:ext cx="82369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Уровни применения ИКТ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8577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6768506</TotalTime>
  <Words>759</Words>
  <Application>Microsoft Office PowerPoint</Application>
  <PresentationFormat>Экран (4:3)</PresentationFormat>
  <Paragraphs>112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DNA7 X86</cp:lastModifiedBy>
  <cp:revision>76</cp:revision>
  <dcterms:created xsi:type="dcterms:W3CDTF">2013-08-21T19:17:07Z</dcterms:created>
  <dcterms:modified xsi:type="dcterms:W3CDTF">2016-11-27T01:29:58Z</dcterms:modified>
</cp:coreProperties>
</file>