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0" r:id="rId3"/>
    <p:sldId id="257" r:id="rId4"/>
    <p:sldId id="281" r:id="rId5"/>
    <p:sldId id="259" r:id="rId6"/>
    <p:sldId id="261" r:id="rId7"/>
    <p:sldId id="264" r:id="rId8"/>
    <p:sldId id="265" r:id="rId9"/>
    <p:sldId id="273" r:id="rId10"/>
    <p:sldId id="274" r:id="rId11"/>
    <p:sldId id="275" r:id="rId12"/>
    <p:sldId id="266" r:id="rId13"/>
    <p:sldId id="267" r:id="rId14"/>
    <p:sldId id="268" r:id="rId15"/>
    <p:sldId id="269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одного слова.... Матрёшка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3923928" y="6021288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Шевченко Максим, г. Таганрог, школа№8, 2 «Б»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60648"/>
            <a:ext cx="5127104" cy="4073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83671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Анкетировании</a:t>
            </a:r>
            <a:br>
              <a:rPr lang="ru-RU" dirty="0" smtClean="0"/>
            </a:br>
            <a:r>
              <a:rPr lang="ru-RU" dirty="0" smtClean="0"/>
              <a:t>Участвовали 57 человек: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888967"/>
              </p:ext>
            </p:extLst>
          </p:nvPr>
        </p:nvGraphicFramePr>
        <p:xfrm>
          <a:off x="1331640" y="2492896"/>
          <a:ext cx="6096000" cy="34798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48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dobe Song Std L" panose="02020300000000000000" pitchFamily="18" charset="-128"/>
                          <a:ea typeface="Adobe Song Std L" panose="02020300000000000000" pitchFamily="18" charset="-128"/>
                        </a:rPr>
                        <a:t>ВОПРОС</a:t>
                      </a:r>
                      <a:endParaRPr lang="ru-RU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dobe Song Std L" panose="02020300000000000000" pitchFamily="18" charset="-128"/>
                        <a:ea typeface="Adobe Song Std L" panose="020203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dobe Song Std L" panose="02020300000000000000" pitchFamily="18" charset="-128"/>
                          <a:ea typeface="Adobe Song Std L" panose="02020300000000000000" pitchFamily="18" charset="-128"/>
                        </a:rPr>
                        <a:t>ДА</a:t>
                      </a:r>
                      <a:endParaRPr lang="ru-RU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dobe Song Std L" panose="02020300000000000000" pitchFamily="18" charset="-128"/>
                        <a:ea typeface="Adobe Song Std L" panose="02020300000000000000" pitchFamily="18" charset="-12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dobe Song Std L" panose="02020300000000000000" pitchFamily="18" charset="-128"/>
                          <a:ea typeface="Adobe Song Std L" panose="02020300000000000000" pitchFamily="18" charset="-128"/>
                        </a:rPr>
                        <a:t>НЕТ</a:t>
                      </a:r>
                      <a:endParaRPr lang="ru-RU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dobe Song Std L" panose="02020300000000000000" pitchFamily="18" charset="-128"/>
                        <a:ea typeface="Adobe Song Std L" panose="02020300000000000000" pitchFamily="18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Знаете ли вы деревянную</a:t>
                      </a:r>
                      <a:r>
                        <a:rPr lang="ru-RU" baseline="0" dirty="0" smtClean="0"/>
                        <a:t> игрушку – Матрешку?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ли у вас эта игрушка дома?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Нравится ли вам Матрешка?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Считаете</a:t>
                      </a:r>
                      <a:r>
                        <a:rPr lang="ru-RU" baseline="0" dirty="0" smtClean="0"/>
                        <a:t> ли вы Матрешку интересной игрушкой, которая должна быть в каждом доме?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effectLst/>
              </a:rPr>
              <a:t>«Плодородие, изобилие, </a:t>
            </a:r>
            <a:r>
              <a:rPr lang="ru-RU" b="1" i="1" dirty="0" smtClean="0">
                <a:solidFill>
                  <a:srgbClr val="C00000"/>
                </a:solidFill>
                <a:effectLst/>
              </a:rPr>
              <a:t>семья, жизнь, мир </a:t>
            </a:r>
            <a:r>
              <a:rPr lang="ru-RU" b="1" i="1" dirty="0">
                <a:solidFill>
                  <a:srgbClr val="C00000"/>
                </a:solidFill>
                <a:effectLst/>
              </a:rPr>
              <a:t>– таков, по всей видимости, глубинный смысл популярной игрушки». 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72816"/>
            <a:ext cx="6490099" cy="4764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матрёшки</a:t>
            </a:r>
            <a:endParaRPr lang="ru-RU" dirty="0"/>
          </a:p>
        </p:txBody>
      </p:sp>
      <p:pic>
        <p:nvPicPr>
          <p:cNvPr id="3" name="Picture 2" descr="матреша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196752"/>
            <a:ext cx="3816423" cy="3672408"/>
          </a:xfrm>
          <a:prstGeom prst="rect">
            <a:avLst/>
          </a:prstGeom>
        </p:spPr>
      </p:pic>
      <p:pic>
        <p:nvPicPr>
          <p:cNvPr id="4" name="Picture 3" descr="матреша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564904"/>
            <a:ext cx="5400600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матрёшки</a:t>
            </a:r>
            <a:endParaRPr lang="ru-RU" dirty="0"/>
          </a:p>
        </p:txBody>
      </p:sp>
      <p:pic>
        <p:nvPicPr>
          <p:cNvPr id="3" name="Picture 2" descr="матреша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3968750" cy="2978150"/>
          </a:xfrm>
          <a:prstGeom prst="rect">
            <a:avLst/>
          </a:prstGeom>
        </p:spPr>
      </p:pic>
      <p:pic>
        <p:nvPicPr>
          <p:cNvPr id="4" name="Picture 3" descr="матреша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420888"/>
            <a:ext cx="5286672" cy="423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матрёшки</a:t>
            </a:r>
            <a:endParaRPr lang="ru-RU" dirty="0"/>
          </a:p>
        </p:txBody>
      </p:sp>
      <p:pic>
        <p:nvPicPr>
          <p:cNvPr id="3" name="Picture 2" descr="матреша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7344816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матрёшки</a:t>
            </a:r>
            <a:endParaRPr lang="ru-RU" dirty="0"/>
          </a:p>
        </p:txBody>
      </p:sp>
      <p:pic>
        <p:nvPicPr>
          <p:cNvPr id="3" name="Picture 2" descr="матреша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4104456" cy="3600400"/>
          </a:xfrm>
          <a:prstGeom prst="rect">
            <a:avLst/>
          </a:prstGeom>
        </p:spPr>
      </p:pic>
      <p:pic>
        <p:nvPicPr>
          <p:cNvPr id="5" name="Picture 4" descr="матреша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000" y="3212976"/>
            <a:ext cx="5080000" cy="3463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Rectangle 2"/>
          <p:cNvSpPr/>
          <p:nvPr/>
        </p:nvSpPr>
        <p:spPr>
          <a:xfrm>
            <a:off x="899592" y="980728"/>
            <a:ext cx="73448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БЛАГОДАРЮ ЗА ВНИМАНИЕ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61" y="2920139"/>
            <a:ext cx="5256076" cy="3504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Красота и загадочность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0652"/>
            <a:ext cx="5264150" cy="3542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2850" y="1196752"/>
            <a:ext cx="5238750" cy="4381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024835"/>
            <a:ext cx="5715000" cy="3714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408" y="2924943"/>
            <a:ext cx="6305192" cy="381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6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920880" cy="6480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Происхождение самого слова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dobe Ming Std L" panose="02020300000000000000" pitchFamily="18" charset="-128"/>
                <a:ea typeface="Adobe Ming Std L" panose="02020300000000000000" pitchFamily="18" charset="-128"/>
              </a:rPr>
              <a:t>МАТРЁНА</a:t>
            </a:r>
            <a:endParaRPr lang="ru-RU" sz="3200" b="1" i="1" dirty="0">
              <a:solidFill>
                <a:srgbClr val="FF0000"/>
              </a:solidFill>
              <a:latin typeface="Adobe Ming Std L" panose="02020300000000000000" pitchFamily="18" charset="-128"/>
              <a:ea typeface="Adobe Ming Std L" panose="02020300000000000000" pitchFamily="18" charset="-12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82855"/>
            <a:ext cx="2765984" cy="4478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98328" y="1700808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dobe Kaiti Std R" panose="02020400000000000000" pitchFamily="18" charset="-128"/>
                <a:ea typeface="Adobe Kaiti Std R" panose="02020400000000000000" pitchFamily="18" charset="-128"/>
              </a:rPr>
              <a:t>МАТРОНА</a:t>
            </a:r>
            <a:endParaRPr lang="ru-RU" sz="3200" b="1" i="1" dirty="0">
              <a:solidFill>
                <a:srgbClr val="FF0000"/>
              </a:solidFill>
              <a:latin typeface="Adobe Kaiti Std R" panose="02020400000000000000" pitchFamily="18" charset="-128"/>
              <a:ea typeface="Adobe Kaiti Std R" panose="02020400000000000000" pitchFamily="18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983" y="2020805"/>
            <a:ext cx="1598290" cy="8175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328" y="2387936"/>
            <a:ext cx="3165015" cy="42524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048" y="30757"/>
            <a:ext cx="58616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Autofit/>
          </a:bodyPr>
          <a:lstStyle/>
          <a:p>
            <a:pPr lvl="0"/>
            <a:r>
              <a:rPr lang="ru-RU" sz="1800" dirty="0">
                <a:effectLst/>
              </a:rPr>
              <a:t>Начиная работу, в первую очередь я задал себе вопрос: что же такое «матрешка»?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Определение слова «матрешка» я стал искать в словаре.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5883675" cy="4855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2132856"/>
            <a:ext cx="2205496" cy="280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6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Оказывается, родственники Матрешки из Японии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5816" y="321297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66"/>
                </a:solidFill>
              </a:rPr>
              <a:t>ФУКУРУМУ</a:t>
            </a:r>
            <a:endParaRPr lang="ru-RU" sz="4800" b="1" dirty="0">
              <a:solidFill>
                <a:srgbClr val="FF006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832" y="1759476"/>
            <a:ext cx="2333600" cy="29069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02834"/>
            <a:ext cx="3372966" cy="25297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21" y="4293096"/>
            <a:ext cx="4965030" cy="23115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712" y="702834"/>
            <a:ext cx="1987760" cy="18517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808" y="4842351"/>
            <a:ext cx="1589162" cy="1579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Легендарная первая матрешка с черным петухом. Художник Сергей Малютин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337866"/>
            <a:ext cx="3240360" cy="5330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69" y="398565"/>
            <a:ext cx="8888470" cy="6263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457200"/>
            <a:ext cx="8232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 dirty="0">
                <a:solidFill>
                  <a:srgbClr val="C00000"/>
                </a:solidFill>
              </a:rPr>
              <a:t>В 1900 году на Всемирной выставке в Париже она получила Золотую медаль. Поэтому приблизительно с этого времени можно отсчитывать возраст матрешки. В 2000 году отметили ее столетие.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1752" y="6021288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В этом году Матрешке исполняется 115 лет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107" y="1607467"/>
            <a:ext cx="6683913" cy="4381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effectLst/>
              </a:rPr>
              <a:t>Сегодня матрешкой называют только те точеные и расписанные деревянные игрушки-сувениры, которые состоят из нескольких вкладывающихся одна в другую.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8873" y="5589240"/>
            <a:ext cx="89168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Игрушки, не вкладывающиеся одна в другую, — просто «точеная игрушка».  </a:t>
            </a:r>
            <a:r>
              <a:rPr lang="ru-RU" dirty="0"/>
              <a:t>                                     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13" y="1326289"/>
            <a:ext cx="2760519" cy="4333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41089"/>
            <a:ext cx="3605386" cy="36053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13" y="1826767"/>
            <a:ext cx="3779333" cy="35595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26767"/>
            <a:ext cx="3559522" cy="3559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80" y="1798926"/>
            <a:ext cx="2408175" cy="19123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776" y="3492921"/>
            <a:ext cx="5220752" cy="32629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057" y="1465486"/>
            <a:ext cx="2388716" cy="2388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Рисунки моих одноклассников: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68963"/>
            <a:ext cx="2620462" cy="37985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679390"/>
            <a:ext cx="2702921" cy="37985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228" y="1688923"/>
            <a:ext cx="2939628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346</TotalTime>
  <Words>199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Adobe Kaiti Std R</vt:lpstr>
      <vt:lpstr>Adobe Ming Std L</vt:lpstr>
      <vt:lpstr>Adobe Song Std L</vt:lpstr>
      <vt:lpstr>Cambria Math</vt:lpstr>
      <vt:lpstr>Franklin Gothic Book</vt:lpstr>
      <vt:lpstr>Franklin Gothic Medium</vt:lpstr>
      <vt:lpstr>Wingdings 2</vt:lpstr>
      <vt:lpstr>Трек</vt:lpstr>
      <vt:lpstr>История одного слова.... Матрёшка</vt:lpstr>
      <vt:lpstr>Красота и загадочность</vt:lpstr>
      <vt:lpstr>Происхождение самого слова</vt:lpstr>
      <vt:lpstr>Начиная работу, в первую очередь я задал себе вопрос: что же такое «матрешка»? Определение слова «матрешка» я стал искать в словаре.</vt:lpstr>
      <vt:lpstr>Презентация PowerPoint</vt:lpstr>
      <vt:lpstr>Презентация PowerPoint</vt:lpstr>
      <vt:lpstr> </vt:lpstr>
      <vt:lpstr>Сегодня матрешкой называют только те точеные и расписанные деревянные игрушки-сувениры, которые состоят из нескольких вкладывающихся одна в другую.</vt:lpstr>
      <vt:lpstr>Рисунки моих одноклассников:</vt:lpstr>
      <vt:lpstr>В Анкетировании Участвовали 57 человек: </vt:lpstr>
      <vt:lpstr>«Плодородие, изобилие, семья, жизнь, мир – таков, по всей видимости, глубинный смысл популярной игрушки». </vt:lpstr>
      <vt:lpstr>Современные матрёшки</vt:lpstr>
      <vt:lpstr>Современные матрёшки</vt:lpstr>
      <vt:lpstr>Современные матрёшки</vt:lpstr>
      <vt:lpstr>Современные матрёшки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CBOSSnetInventory</dc:title>
  <dc:creator>Natal'ya SHevchenko</dc:creator>
  <cp:lastModifiedBy>Татьяна Иванова</cp:lastModifiedBy>
  <cp:revision>40</cp:revision>
  <dcterms:modified xsi:type="dcterms:W3CDTF">2016-04-16T15:27:59Z</dcterms:modified>
</cp:coreProperties>
</file>