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0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2192055" y="2874093"/>
            <a:ext cx="10133556" cy="11880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– блюдца на воде,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Чашки белые везде,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из фарфора та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Белоснежность, красота.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сорвёшь цветок,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него в ведре лишь толк,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получится букет –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цветов опоры нет.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Стебель длинный, будто трос.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цветёт в пруду? – вопрос!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4733" y="793786"/>
            <a:ext cx="6876791" cy="520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4382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6058509" y="769416"/>
            <a:ext cx="4718050" cy="330993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Кувшинка-водное растение.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мая зацветает кувшинка, белая водяная лилия, обитающая в стоячих и мед­ленно текущих водах, в прудах, реках. Появ­ление листьев этого растения означает конец весенних заморозков. Цветы его, достигаю­щие в диаметре 16 сантиметров, очень краси­вы.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619" y="551145"/>
            <a:ext cx="5519890" cy="5754775"/>
          </a:xfrm>
        </p:spPr>
      </p:pic>
    </p:spTree>
    <p:extLst>
      <p:ext uri="{BB962C8B-B14F-4D97-AF65-F5344CB8AC3E}">
        <p14:creationId xmlns:p14="http://schemas.microsoft.com/office/powerpoint/2010/main" xmlns="" val="4127587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3353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2027" y="656986"/>
            <a:ext cx="10464235" cy="4892675"/>
          </a:xfrm>
        </p:spPr>
        <p:txBody>
          <a:bodyPr/>
          <a:lstStyle/>
          <a:p>
            <a:r>
              <a:rPr lang="ru-RU" dirty="0"/>
              <a:t> Но вот что удивительно: они раскрывают­ся в семь-восемь часов утра, а закрываются в пять-шесть часов вечера. Как будто ложатся спать, а потом просыпаются</a:t>
            </a:r>
            <a:r>
              <a:rPr lang="ru-RU" dirty="0" smtClean="0"/>
              <a:t>.</a:t>
            </a:r>
          </a:p>
          <a:p>
            <a:r>
              <a:rPr lang="ru-RU" dirty="0"/>
              <a:t>И вот тут происходит интересное: закрывшиеся цветы кувшинки, начинают медленно погружаться в воду. Это плети-стебли, укорачиваясь, втягивают цветы за собой. Кувшинки очень любят солнце, чуть набегут тучи и они медленно начинают закрываться.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949" y="112683"/>
            <a:ext cx="11207931" cy="62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2074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55</TotalTime>
  <Words>53</Words>
  <Application>Microsoft Office PowerPoint</Application>
  <PresentationFormat>Произвольный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Натуральные материалы</vt:lpstr>
      <vt:lpstr>Листья – блюдца на воде,  Чашки белые везде,  Словно из фарфора та  Белоснежность, красота.  Если ты сорвёшь цветок,  От него в ведре лишь толк,  Не получится букет –  У цветов опоры нет.  Стебель длинный, будто трос.  Что цветёт в пруду? – вопрос! 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Листья – блюдца на воде,  Чашки белые везде,  Словно из фарфора та  Белоснежность, красота.  Если ты сорвёшь цветок,  От него в ведре лишь толк,  Не получится букет –  У цветов опоры нет.  Стебель длинный, будто трос.  Что цветёт в пруду? – вопрос!</dc:title>
  <dc:creator>User</dc:creator>
  <cp:lastModifiedBy>Наталья</cp:lastModifiedBy>
  <cp:revision>7</cp:revision>
  <dcterms:created xsi:type="dcterms:W3CDTF">2016-11-07T17:48:38Z</dcterms:created>
  <dcterms:modified xsi:type="dcterms:W3CDTF">2016-11-27T15:28:21Z</dcterms:modified>
</cp:coreProperties>
</file>