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1103-372E-42FC-B7C0-CCC569866A59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E5C2B-8442-4708-B2F2-642D7214F2B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1103-372E-42FC-B7C0-CCC569866A59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E5C2B-8442-4708-B2F2-642D7214F2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1103-372E-42FC-B7C0-CCC569866A59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E5C2B-8442-4708-B2F2-642D7214F2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1103-372E-42FC-B7C0-CCC569866A59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E5C2B-8442-4708-B2F2-642D7214F2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1103-372E-42FC-B7C0-CCC569866A59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E5C2B-8442-4708-B2F2-642D7214F2B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1103-372E-42FC-B7C0-CCC569866A59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E5C2B-8442-4708-B2F2-642D7214F2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1103-372E-42FC-B7C0-CCC569866A59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E5C2B-8442-4708-B2F2-642D7214F2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1103-372E-42FC-B7C0-CCC569866A59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E5C2B-8442-4708-B2F2-642D7214F2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1103-372E-42FC-B7C0-CCC569866A59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E5C2B-8442-4708-B2F2-642D7214F2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1103-372E-42FC-B7C0-CCC569866A59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E5C2B-8442-4708-B2F2-642D7214F2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1103-372E-42FC-B7C0-CCC569866A59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0BE5C2B-8442-4708-B2F2-642D7214F2B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9A1103-372E-42FC-B7C0-CCC569866A59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BE5C2B-8442-4708-B2F2-642D7214F2B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Мотив одиночества в лирике М.Ю.Лермонтова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20084"/>
            <a:ext cx="4038600" cy="474927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/>
              <a:t>ТУЧКА</a:t>
            </a:r>
          </a:p>
          <a:p>
            <a:pPr>
              <a:buNone/>
            </a:pPr>
            <a:r>
              <a:rPr lang="ru-RU" sz="2800" dirty="0" smtClean="0"/>
              <a:t>Какие возникают ассоциации с образом тучки? Подберите яркие определения.</a:t>
            </a:r>
          </a:p>
          <a:p>
            <a:pPr algn="ctr"/>
            <a:r>
              <a:rPr lang="ru-RU" sz="2800" i="1" dirty="0" smtClean="0"/>
              <a:t>Воздушная</a:t>
            </a:r>
          </a:p>
          <a:p>
            <a:pPr algn="ctr"/>
            <a:r>
              <a:rPr lang="ru-RU" sz="2800" i="1" dirty="0" smtClean="0"/>
              <a:t>Лёгкая</a:t>
            </a:r>
          </a:p>
          <a:p>
            <a:pPr algn="ctr"/>
            <a:r>
              <a:rPr lang="ru-RU" sz="2800" b="1" i="1" dirty="0" smtClean="0"/>
              <a:t>Беззаботная </a:t>
            </a:r>
          </a:p>
          <a:p>
            <a:pPr algn="ctr"/>
            <a:r>
              <a:rPr lang="ru-RU" sz="2800" i="1" dirty="0" smtClean="0"/>
              <a:t>Легкомысленная </a:t>
            </a:r>
            <a:endParaRPr lang="ru-RU" sz="2800" i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920084"/>
            <a:ext cx="4038600" cy="474927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/>
              <a:t>УТЁС</a:t>
            </a:r>
          </a:p>
          <a:p>
            <a:pPr>
              <a:buNone/>
            </a:pPr>
            <a:r>
              <a:rPr lang="ru-RU" sz="2800" dirty="0" smtClean="0"/>
              <a:t>Подберите определения к этому образу.</a:t>
            </a:r>
          </a:p>
          <a:p>
            <a:pPr algn="ctr"/>
            <a:r>
              <a:rPr lang="ru-RU" sz="2800" i="1" dirty="0" smtClean="0"/>
              <a:t>Тяжёлый</a:t>
            </a:r>
          </a:p>
          <a:p>
            <a:pPr algn="ctr"/>
            <a:r>
              <a:rPr lang="ru-RU" sz="2800" i="1" dirty="0" smtClean="0"/>
              <a:t>Могучий</a:t>
            </a:r>
          </a:p>
          <a:p>
            <a:pPr algn="ctr"/>
            <a:r>
              <a:rPr lang="ru-RU" sz="2800" i="1" dirty="0" smtClean="0"/>
              <a:t>Суровый</a:t>
            </a:r>
          </a:p>
          <a:p>
            <a:pPr algn="ctr"/>
            <a:r>
              <a:rPr lang="ru-RU" sz="2800" i="1" dirty="0" smtClean="0"/>
              <a:t>Неприступный</a:t>
            </a:r>
          </a:p>
          <a:p>
            <a:pPr algn="ctr"/>
            <a:r>
              <a:rPr lang="ru-RU" sz="2800" i="1" dirty="0" smtClean="0"/>
              <a:t>Неподвижный</a:t>
            </a:r>
          </a:p>
          <a:p>
            <a:pPr algn="ctr"/>
            <a:r>
              <a:rPr lang="ru-RU" sz="2800" b="1" i="1" dirty="0" smtClean="0"/>
              <a:t>Одинокий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Мотив одиночества в лирике М.Ю.Лермонтова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516216" y="3429000"/>
            <a:ext cx="262778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«Листок» 1841г.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Содержимое 5" descr="116516667_5608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988840"/>
            <a:ext cx="2840593" cy="4389437"/>
          </a:xfrm>
        </p:spPr>
      </p:pic>
      <p:pic>
        <p:nvPicPr>
          <p:cNvPr id="7" name="Рисунок 6" descr="Гурзуф_платан_Пушкина_почт_карточка_КрымГИЗ_нач_1930-х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3" y="1772816"/>
            <a:ext cx="3251599" cy="486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Мотив одиночества в лирике М.Ю.Лермонтова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sz="4400" b="1" dirty="0" smtClean="0"/>
          </a:p>
          <a:p>
            <a:pPr algn="ctr"/>
            <a:r>
              <a:rPr lang="ru-RU" sz="4000" i="1" dirty="0" smtClean="0"/>
              <a:t>Чинара – большое восточное дерево</a:t>
            </a:r>
            <a:r>
              <a:rPr lang="ru-RU" sz="4000" b="1" dirty="0" smtClean="0"/>
              <a:t> </a:t>
            </a:r>
            <a:r>
              <a:rPr lang="ru-RU" sz="4000" dirty="0" smtClean="0"/>
              <a:t> с зеленовато-серой корой и широкими листьями.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/>
              <a:t>Домашнее задание</a:t>
            </a:r>
            <a:endParaRPr lang="ru-RU" sz="72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Сделать рисунок к одному из стихотворений </a:t>
            </a:r>
          </a:p>
          <a:p>
            <a:pPr algn="ctr"/>
            <a:r>
              <a:rPr lang="ru-RU" sz="3200" dirty="0" smtClean="0"/>
              <a:t>М. Ю. Лермонтова. </a:t>
            </a:r>
          </a:p>
          <a:p>
            <a:r>
              <a:rPr lang="ru-RU" sz="3200" i="1" dirty="0" smtClean="0"/>
              <a:t>ПРИМЕЧАНИЕ: Представьте на рисунке то, что чувствовал поэт во время создания произведения</a:t>
            </a:r>
            <a:endParaRPr lang="ru-RU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7759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/>
              <a:t>1. </a:t>
            </a:r>
            <a:r>
              <a:rPr lang="ru-RU" sz="2800" dirty="0" smtClean="0"/>
              <a:t>На севере диком стоит одиноко</a:t>
            </a:r>
            <a:br>
              <a:rPr lang="ru-RU" sz="2800" dirty="0" smtClean="0"/>
            </a:br>
            <a:r>
              <a:rPr lang="ru-RU" sz="2800" dirty="0" smtClean="0"/>
              <a:t>На голой вершине сосна. </a:t>
            </a:r>
            <a:r>
              <a:rPr lang="ru-RU" sz="2800" i="1" dirty="0" smtClean="0"/>
              <a:t>(“На севере диком</a:t>
            </a:r>
            <a:r>
              <a:rPr lang="ru-RU" sz="2800" i="1" dirty="0" smtClean="0"/>
              <a:t>”</a:t>
            </a:r>
            <a:r>
              <a:rPr lang="ru-RU" sz="2800" i="1" dirty="0" smtClean="0"/>
              <a:t>)</a:t>
            </a:r>
            <a:endParaRPr lang="ru-RU" sz="2800" i="1" dirty="0" smtClean="0"/>
          </a:p>
          <a:p>
            <a:pPr algn="ctr">
              <a:buNone/>
            </a:pPr>
            <a:r>
              <a:rPr lang="ru-RU" sz="2800" b="1" dirty="0" smtClean="0"/>
              <a:t>2.</a:t>
            </a:r>
            <a:r>
              <a:rPr lang="ru-RU" sz="2800" dirty="0" smtClean="0"/>
              <a:t> Белеет парус </a:t>
            </a:r>
            <a:r>
              <a:rPr lang="ru-RU" sz="2800" dirty="0" smtClean="0"/>
              <a:t>одинокий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В тумане моря </a:t>
            </a:r>
            <a:r>
              <a:rPr lang="ru-RU" sz="2800" dirty="0" err="1" smtClean="0"/>
              <a:t>голубом</a:t>
            </a:r>
            <a:r>
              <a:rPr lang="ru-RU" sz="2800" dirty="0" smtClean="0"/>
              <a:t>. </a:t>
            </a:r>
            <a:r>
              <a:rPr lang="ru-RU" sz="2800" i="1" dirty="0" smtClean="0"/>
              <a:t>(“Парус”)</a:t>
            </a:r>
          </a:p>
          <a:p>
            <a:pPr algn="ctr">
              <a:buNone/>
            </a:pPr>
            <a:r>
              <a:rPr lang="ru-RU" sz="2800" b="1" dirty="0" smtClean="0"/>
              <a:t>3. </a:t>
            </a:r>
            <a:r>
              <a:rPr lang="ru-RU" sz="2800" dirty="0" smtClean="0"/>
              <a:t>Но остался мокрый след в морщине</a:t>
            </a:r>
            <a:br>
              <a:rPr lang="ru-RU" sz="2800" dirty="0" smtClean="0"/>
            </a:br>
            <a:r>
              <a:rPr lang="ru-RU" sz="2800" dirty="0" smtClean="0"/>
              <a:t>Старого утёса. Одиноко</a:t>
            </a:r>
            <a:br>
              <a:rPr lang="ru-RU" sz="2800" dirty="0" smtClean="0"/>
            </a:br>
            <a:r>
              <a:rPr lang="ru-RU" sz="2800" dirty="0" smtClean="0"/>
              <a:t>Он стоит, задумался глубоко. </a:t>
            </a:r>
            <a:r>
              <a:rPr lang="ru-RU" sz="2800" i="1" dirty="0" smtClean="0"/>
              <a:t>(“Утёс”)</a:t>
            </a:r>
          </a:p>
          <a:p>
            <a:pPr algn="ctr">
              <a:buNone/>
            </a:pPr>
            <a:r>
              <a:rPr lang="ru-RU" sz="2800" b="1" dirty="0" smtClean="0"/>
              <a:t>4. </a:t>
            </a:r>
            <a:r>
              <a:rPr lang="ru-RU" sz="2800" dirty="0" smtClean="0"/>
              <a:t>Выхожу один я на дорогу…</a:t>
            </a:r>
          </a:p>
          <a:p>
            <a:pPr algn="ctr">
              <a:buNone/>
            </a:pPr>
            <a:r>
              <a:rPr lang="ru-RU" sz="2800" b="1" dirty="0" smtClean="0"/>
              <a:t>5.</a:t>
            </a:r>
            <a:r>
              <a:rPr lang="ru-RU" sz="2800" dirty="0" smtClean="0"/>
              <a:t> Один и без цели по свету </a:t>
            </a:r>
            <a:r>
              <a:rPr lang="ru-RU" sz="2800" dirty="0" err="1" smtClean="0"/>
              <a:t>ношуся</a:t>
            </a:r>
            <a:r>
              <a:rPr lang="ru-RU" sz="2800" dirty="0" smtClean="0"/>
              <a:t> давно я… </a:t>
            </a:r>
            <a:r>
              <a:rPr lang="ru-RU" sz="2800" i="1" dirty="0" smtClean="0"/>
              <a:t>(“Листок”)</a:t>
            </a:r>
          </a:p>
          <a:p>
            <a:pPr algn="ctr">
              <a:buNone/>
            </a:pPr>
            <a:r>
              <a:rPr lang="ru-RU" sz="2800" b="1" dirty="0" smtClean="0"/>
              <a:t>6.</a:t>
            </a:r>
            <a:r>
              <a:rPr lang="ru-RU" sz="2800" dirty="0" smtClean="0"/>
              <a:t> Как страшно жизни сей оковы</a:t>
            </a:r>
            <a:br>
              <a:rPr lang="ru-RU" sz="2800" dirty="0" smtClean="0"/>
            </a:br>
            <a:r>
              <a:rPr lang="ru-RU" sz="2800" dirty="0" smtClean="0"/>
              <a:t>Нам в одиночестве влачить… </a:t>
            </a:r>
            <a:r>
              <a:rPr lang="ru-RU" sz="2800" i="1" dirty="0" smtClean="0"/>
              <a:t>(“Одиночество”)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9199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/>
              <a:t>1. </a:t>
            </a:r>
            <a:r>
              <a:rPr lang="ru-RU" sz="2800" dirty="0" smtClean="0"/>
              <a:t>На севере диком стоит </a:t>
            </a:r>
            <a:r>
              <a:rPr lang="ru-RU" sz="2800" b="1" dirty="0" smtClean="0"/>
              <a:t>одиноко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На голой вершине сосна. </a:t>
            </a:r>
            <a:r>
              <a:rPr lang="ru-RU" sz="2800" i="1" dirty="0" smtClean="0"/>
              <a:t>(“На севере диком</a:t>
            </a:r>
            <a:r>
              <a:rPr lang="ru-RU" sz="2800" i="1" dirty="0" smtClean="0"/>
              <a:t>”</a:t>
            </a:r>
            <a:r>
              <a:rPr lang="ru-RU" sz="2800" i="1" dirty="0" smtClean="0"/>
              <a:t>)</a:t>
            </a:r>
            <a:endParaRPr lang="ru-RU" sz="2800" i="1" dirty="0" smtClean="0"/>
          </a:p>
          <a:p>
            <a:pPr algn="ctr">
              <a:buNone/>
            </a:pPr>
            <a:r>
              <a:rPr lang="ru-RU" sz="2800" b="1" dirty="0" smtClean="0"/>
              <a:t>2.</a:t>
            </a:r>
            <a:r>
              <a:rPr lang="ru-RU" sz="2800" dirty="0" smtClean="0"/>
              <a:t> Белеет парус </a:t>
            </a:r>
            <a:r>
              <a:rPr lang="ru-RU" sz="2800" b="1" dirty="0" smtClean="0"/>
              <a:t>одинокий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В тумане моря </a:t>
            </a:r>
            <a:r>
              <a:rPr lang="ru-RU" sz="2800" dirty="0" err="1" smtClean="0"/>
              <a:t>голубом</a:t>
            </a:r>
            <a:r>
              <a:rPr lang="ru-RU" sz="2800" dirty="0" smtClean="0"/>
              <a:t>. </a:t>
            </a:r>
            <a:r>
              <a:rPr lang="ru-RU" sz="2800" i="1" dirty="0" smtClean="0"/>
              <a:t>(“Парус”)</a:t>
            </a:r>
          </a:p>
          <a:p>
            <a:pPr algn="ctr">
              <a:buNone/>
            </a:pPr>
            <a:r>
              <a:rPr lang="ru-RU" sz="2800" b="1" dirty="0" smtClean="0"/>
              <a:t>3. </a:t>
            </a:r>
            <a:r>
              <a:rPr lang="ru-RU" sz="2800" dirty="0" smtClean="0"/>
              <a:t>Но остался мокрый след в морщине</a:t>
            </a:r>
            <a:br>
              <a:rPr lang="ru-RU" sz="2800" dirty="0" smtClean="0"/>
            </a:br>
            <a:r>
              <a:rPr lang="ru-RU" sz="2800" dirty="0" smtClean="0"/>
              <a:t>Старого утёса. </a:t>
            </a:r>
            <a:r>
              <a:rPr lang="ru-RU" sz="2800" b="1" dirty="0" smtClean="0"/>
              <a:t>Одиноко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Он стоит, задумался глубоко. </a:t>
            </a:r>
            <a:r>
              <a:rPr lang="ru-RU" sz="2800" i="1" dirty="0" smtClean="0"/>
              <a:t>(“Утёс”)</a:t>
            </a:r>
          </a:p>
          <a:p>
            <a:pPr algn="ctr">
              <a:buNone/>
            </a:pPr>
            <a:r>
              <a:rPr lang="ru-RU" sz="2800" b="1" dirty="0" smtClean="0"/>
              <a:t>4. </a:t>
            </a:r>
            <a:r>
              <a:rPr lang="ru-RU" sz="2800" dirty="0" smtClean="0"/>
              <a:t>Выхожу </a:t>
            </a:r>
            <a:r>
              <a:rPr lang="ru-RU" sz="2800" b="1" dirty="0" smtClean="0"/>
              <a:t>один</a:t>
            </a:r>
            <a:r>
              <a:rPr lang="ru-RU" sz="2800" dirty="0" smtClean="0"/>
              <a:t> я на дорогу…</a:t>
            </a:r>
          </a:p>
          <a:p>
            <a:pPr algn="ctr">
              <a:buNone/>
            </a:pPr>
            <a:r>
              <a:rPr lang="ru-RU" sz="2800" b="1" dirty="0" smtClean="0"/>
              <a:t>5.</a:t>
            </a:r>
            <a:r>
              <a:rPr lang="ru-RU" sz="2800" dirty="0" smtClean="0"/>
              <a:t> </a:t>
            </a:r>
            <a:r>
              <a:rPr lang="ru-RU" sz="2800" b="1" dirty="0" smtClean="0"/>
              <a:t>Один</a:t>
            </a:r>
            <a:r>
              <a:rPr lang="ru-RU" sz="2800" dirty="0" smtClean="0"/>
              <a:t> и без цели по свету </a:t>
            </a:r>
            <a:r>
              <a:rPr lang="ru-RU" sz="2800" dirty="0" err="1" smtClean="0"/>
              <a:t>ношуся</a:t>
            </a:r>
            <a:r>
              <a:rPr lang="ru-RU" sz="2800" dirty="0" smtClean="0"/>
              <a:t> давно я… </a:t>
            </a:r>
            <a:r>
              <a:rPr lang="ru-RU" sz="2800" i="1" dirty="0" smtClean="0"/>
              <a:t>(“Листок”)</a:t>
            </a:r>
          </a:p>
          <a:p>
            <a:pPr algn="ctr">
              <a:buNone/>
            </a:pPr>
            <a:r>
              <a:rPr lang="ru-RU" sz="2800" b="1" dirty="0" smtClean="0"/>
              <a:t>6.</a:t>
            </a:r>
            <a:r>
              <a:rPr lang="ru-RU" sz="2800" dirty="0" smtClean="0"/>
              <a:t> Как страшно жизни сей оковы</a:t>
            </a:r>
            <a:br>
              <a:rPr lang="ru-RU" sz="2800" dirty="0" smtClean="0"/>
            </a:br>
            <a:r>
              <a:rPr lang="ru-RU" sz="2800" dirty="0" smtClean="0"/>
              <a:t>Нам в </a:t>
            </a:r>
            <a:r>
              <a:rPr lang="ru-RU" sz="2800" b="1" dirty="0" smtClean="0"/>
              <a:t>одиночестве</a:t>
            </a:r>
            <a:r>
              <a:rPr lang="ru-RU" sz="2800" dirty="0" smtClean="0"/>
              <a:t> влачить… </a:t>
            </a:r>
            <a:r>
              <a:rPr lang="ru-RU" sz="2800" i="1" dirty="0" smtClean="0"/>
              <a:t>(“Одиночество”)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389120"/>
          </a:xfrm>
        </p:spPr>
        <p:txBody>
          <a:bodyPr/>
          <a:lstStyle/>
          <a:p>
            <a:pPr algn="ctr"/>
            <a:r>
              <a:rPr lang="ru-RU" sz="3600" dirty="0" smtClean="0"/>
              <a:t>Один - чувство</a:t>
            </a:r>
            <a:r>
              <a:rPr lang="ru-RU" sz="3600" dirty="0" smtClean="0"/>
              <a:t>, которое испытывает  человек, ощущая себя лишним среди других людей; </a:t>
            </a:r>
            <a:endParaRPr lang="ru-RU" sz="3600" dirty="0" smtClean="0"/>
          </a:p>
          <a:p>
            <a:pPr algn="ctr"/>
            <a:endParaRPr lang="ru-RU" sz="3600" dirty="0" smtClean="0"/>
          </a:p>
          <a:p>
            <a:pPr algn="ctr"/>
            <a:r>
              <a:rPr lang="ru-RU" sz="3600" dirty="0" smtClean="0"/>
              <a:t>Одинок, когда </a:t>
            </a:r>
            <a:r>
              <a:rPr lang="ru-RU" sz="3600" dirty="0" smtClean="0"/>
              <a:t>рядом нет тех, с кем можно поделиться самым сокровенным.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347864" y="1916832"/>
            <a:ext cx="554124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Мотив одиночества в лирике М.Ю.Лермонтова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89304" y="4509120"/>
            <a:ext cx="7854696" cy="1752600"/>
          </a:xfrm>
        </p:spPr>
        <p:txBody>
          <a:bodyPr/>
          <a:lstStyle/>
          <a:p>
            <a:r>
              <a:rPr lang="ru-RU" sz="2800" i="1" dirty="0" smtClean="0"/>
              <a:t>«И </a:t>
            </a:r>
            <a:r>
              <a:rPr lang="ru-RU" sz="2800" i="1" dirty="0" smtClean="0"/>
              <a:t>скучно, и грустно, и некому руку подать.</a:t>
            </a:r>
            <a:br>
              <a:rPr lang="ru-RU" sz="2800" i="1" dirty="0" smtClean="0"/>
            </a:br>
            <a:r>
              <a:rPr lang="ru-RU" sz="2800" i="1" dirty="0" smtClean="0"/>
              <a:t>В минуту душевной невзгоды</a:t>
            </a:r>
            <a:r>
              <a:rPr lang="ru-RU" sz="2800" i="1" dirty="0" smtClean="0"/>
              <a:t>…»</a:t>
            </a:r>
            <a:endParaRPr lang="ru-RU" sz="2800" dirty="0" smtClean="0"/>
          </a:p>
          <a:p>
            <a:r>
              <a:rPr lang="ru-RU" sz="2800" i="1" dirty="0" smtClean="0"/>
              <a:t>М.Ю.Лермонтов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6" name="Рисунок 5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92696"/>
            <a:ext cx="3333750" cy="3695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Мотив одиночества в лирике М.Ю.Лермонтова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sz="4400" b="1" dirty="0" smtClean="0"/>
          </a:p>
          <a:p>
            <a:pPr algn="ctr">
              <a:buNone/>
            </a:pPr>
            <a:r>
              <a:rPr lang="ru-RU" sz="4400" b="1" dirty="0" smtClean="0"/>
              <a:t>Мотив</a:t>
            </a:r>
            <a:r>
              <a:rPr lang="ru-RU" sz="4400" dirty="0" smtClean="0"/>
              <a:t> </a:t>
            </a:r>
            <a:r>
              <a:rPr lang="ru-RU" sz="4400" dirty="0" smtClean="0"/>
              <a:t>– это ведущая идея стихотворения или поэзии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Мотив одиночества в лирике М.Ю.Лермонтова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Необычайный порядок слов в предложении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Противопоставление слов, эпизодов для выразительности мысли. 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Повторение однородных согласных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звуков.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Мотив одиночества в лирике М.Ю.Лермонтова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Образное определение предмета, выраженное преимущественно прилагательным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Перенесение человеческих черт на предметы и явления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Переносное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(скрытое) значение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слова, основанное на схожестях предметов.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Мотив одиночества в лирике М.Ю.Лермонтова</a:t>
            </a:r>
            <a:endParaRPr lang="ru-RU" dirty="0"/>
          </a:p>
        </p:txBody>
      </p:sp>
      <p:pic>
        <p:nvPicPr>
          <p:cNvPr id="4" name="Содержимое 3" descr="0137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988840"/>
            <a:ext cx="5080000" cy="4279900"/>
          </a:xfr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24128" y="3933056"/>
            <a:ext cx="320384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«Утёс» 1841г.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</TotalTime>
  <Words>199</Words>
  <Application>Microsoft Office PowerPoint</Application>
  <PresentationFormat>Экран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Слайд 2</vt:lpstr>
      <vt:lpstr>Слайд 3</vt:lpstr>
      <vt:lpstr>Слайд 4</vt:lpstr>
      <vt:lpstr>Мотив одиночества в лирике М.Ю.Лермонтова</vt:lpstr>
      <vt:lpstr>Мотив одиночества в лирике М.Ю.Лермонтова</vt:lpstr>
      <vt:lpstr>Мотив одиночества в лирике М.Ю.Лермонтова</vt:lpstr>
      <vt:lpstr>Мотив одиночества в лирике М.Ю.Лермонтова</vt:lpstr>
      <vt:lpstr>Мотив одиночества в лирике М.Ю.Лермонтова</vt:lpstr>
      <vt:lpstr>Мотив одиночества в лирике М.Ю.Лермонтова</vt:lpstr>
      <vt:lpstr>Мотив одиночества в лирике М.Ю.Лермонтова</vt:lpstr>
      <vt:lpstr>Мотив одиночества в лирике М.Ю.Лермонтова</vt:lpstr>
      <vt:lpstr>Домашнее задание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</cp:revision>
  <dcterms:created xsi:type="dcterms:W3CDTF">2016-11-17T08:41:22Z</dcterms:created>
  <dcterms:modified xsi:type="dcterms:W3CDTF">2016-11-17T09:10:21Z</dcterms:modified>
</cp:coreProperties>
</file>