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2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2CD6-BE0F-4821-AA03-6FD488A5DEF5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46202-694B-4A70-8BA5-0E94381D7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2CD6-BE0F-4821-AA03-6FD488A5DEF5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46202-694B-4A70-8BA5-0E94381D7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2CD6-BE0F-4821-AA03-6FD488A5DEF5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46202-694B-4A70-8BA5-0E94381D7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2CD6-BE0F-4821-AA03-6FD488A5DEF5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46202-694B-4A70-8BA5-0E94381D7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2CD6-BE0F-4821-AA03-6FD488A5DEF5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46202-694B-4A70-8BA5-0E94381D7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2CD6-BE0F-4821-AA03-6FD488A5DEF5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46202-694B-4A70-8BA5-0E94381D7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2CD6-BE0F-4821-AA03-6FD488A5DEF5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46202-694B-4A70-8BA5-0E94381D7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2CD6-BE0F-4821-AA03-6FD488A5DEF5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46202-694B-4A70-8BA5-0E94381D7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2CD6-BE0F-4821-AA03-6FD488A5DEF5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46202-694B-4A70-8BA5-0E94381D7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2CD6-BE0F-4821-AA03-6FD488A5DEF5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46202-694B-4A70-8BA5-0E94381D7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2CD6-BE0F-4821-AA03-6FD488A5DEF5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46202-694B-4A70-8BA5-0E94381D7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22CD6-BE0F-4821-AA03-6FD488A5DEF5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846202-694B-4A70-8BA5-0E94381D7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6" y="620688"/>
            <a:ext cx="8136905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«Дикие животные»</a:t>
            </a:r>
            <a:endParaRPr lang="ru-RU" sz="1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mg0.joyreactor.cc/pics/post/full/%D1%84%D0%BE%D1%82%D0%BE-%D0%9B%D0%B8%D1%81%D0%B0-%D0%B6%D0%B8%D0%B2%D0%BD%D0%BE%D1%81%D1%82%D1%8C-169041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44" y="763960"/>
            <a:ext cx="8433519" cy="5863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lobos.wolf-call.ru/foto/wall/wall_1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612969" cy="6084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928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mancompany.ru/upload/iblock/6a2/hafn-vxum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6886"/>
            <a:ext cx="8136904" cy="64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8030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m0-tub-ru.yandex.net/i?id=6567a8d308d534d9e4a9996fa503aa88&amp;n=33&amp;h=215&amp;w=28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7" y="459609"/>
            <a:ext cx="8193169" cy="6137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911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dic.academic.ru/pictures/wiki/files/109/mattiparkkonen_orava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403648" y="188640"/>
            <a:ext cx="6402359" cy="6477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792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habinfo.ru/wp-content/uploads/2016/09/e6da660247cc37dc484504f09965cfd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1" y="188640"/>
            <a:ext cx="3611148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ages.animalpicturesociety.com/images/12/moose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11960" y="216442"/>
            <a:ext cx="4203576" cy="3018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news.bbcimg.co.uk/media/images/66107000/jpg/_66107992_139523581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96410" y="2996952"/>
            <a:ext cx="3998673" cy="2713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differentphoto.ru/1280-1024-100-uploads/new/big/oboik.ru_20146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3495" y="3202104"/>
            <a:ext cx="2482090" cy="3622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lookw.ru/1/270/1380319035-yogik----8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68144" y="4806630"/>
            <a:ext cx="3132888" cy="2016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7930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gandex.ru/upl/oboi/gandex.ru-19837_eb05f26e92afed371ff2d7462180ea0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595" y="20959"/>
            <a:ext cx="4808757" cy="3220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elhow.ru/images/articles/14/141/14180/inner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76056" y="3364237"/>
            <a:ext cx="2673927" cy="3595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vestikavkaza.ru/upload/nvk/2015_Mar/V-Ingushetii-vyroslo-na-tret-vyroslo-pogolove-ovets-i-koz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09" t="3795" r="11832" b="17020"/>
          <a:stretch/>
        </p:blipFill>
        <p:spPr bwMode="auto">
          <a:xfrm>
            <a:off x="4860032" y="3983"/>
            <a:ext cx="3960440" cy="3387219"/>
          </a:xfrm>
          <a:prstGeom prst="round2Diag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im0-tub-ru.yandex.net/i?id=6567a8d308d534d9e4a9996fa503aa88&amp;n=33&amp;h=215&amp;w=287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5494" y="3643796"/>
            <a:ext cx="4223073" cy="3168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5335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dmdonskoy.ru/sites/default/files/field/image-article/belka_5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47" y="4132710"/>
            <a:ext cx="2607198" cy="2567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im0-tub-ru.yandex.net/i?id=6567a8d308d534d9e4a9996fa503aa88&amp;n=33&amp;h=215&amp;w=287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03257" y="102872"/>
            <a:ext cx="4476739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mancompany.ru/upload/iblock/6a2/hafn-vxumx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20208" y="4289153"/>
            <a:ext cx="2423792" cy="2539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img0.joyreactor.cc/pics/post/full/%D1%84%D0%BE%D1%82%D0%BE-%D0%9B%D0%B8%D1%81%D0%B0-%D0%B6%D0%B8%D0%B2%D0%BD%D0%BE%D1%81%D1%82%D1%8C-1690414.jpe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46739" y="4163666"/>
            <a:ext cx="3991294" cy="2476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lobos.wolf-call.ru/foto/wall/wall_112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33180" y="69158"/>
            <a:ext cx="4601057" cy="3945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3008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4</Words>
  <Application>Microsoft Office PowerPoint</Application>
  <PresentationFormat>Экран (4:3)</PresentationFormat>
  <Paragraphs>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sbelova</dc:creator>
  <cp:lastModifiedBy>Нина</cp:lastModifiedBy>
  <cp:revision>16</cp:revision>
  <dcterms:created xsi:type="dcterms:W3CDTF">2013-08-01T07:43:19Z</dcterms:created>
  <dcterms:modified xsi:type="dcterms:W3CDTF">2016-11-27T09:58:32Z</dcterms:modified>
</cp:coreProperties>
</file>