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4" r:id="rId6"/>
    <p:sldId id="265" r:id="rId7"/>
    <p:sldId id="260" r:id="rId8"/>
    <p:sldId id="263" r:id="rId9"/>
    <p:sldId id="262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9600" dirty="0" smtClean="0"/>
              <a:t>I </a:t>
            </a:r>
            <a:r>
              <a:rPr lang="ru-RU" sz="9600" dirty="0" smtClean="0"/>
              <a:t>множитель</a:t>
            </a:r>
            <a:endParaRPr lang="ru-RU" sz="9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58204" cy="9905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000496" y="1500174"/>
            <a:ext cx="4143404" cy="609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556792"/>
            <a:ext cx="26418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Множитель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780928"/>
            <a:ext cx="4530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Множитель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933056"/>
            <a:ext cx="31088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Произведение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2786058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16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3929066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96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II </a:t>
            </a:r>
            <a:r>
              <a:rPr lang="ru-RU" sz="9600" dirty="0" smtClean="0"/>
              <a:t>множитель</a:t>
            </a:r>
            <a:endParaRPr lang="ru-RU" sz="9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72000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/>
              <a:t>Произведение</a:t>
            </a:r>
            <a:endParaRPr lang="ru-RU" sz="8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М1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М2 = П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= П : М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= П : М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776" cy="9905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000496" y="1500174"/>
            <a:ext cx="4143404" cy="609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571612"/>
            <a:ext cx="26418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Множитель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780928"/>
            <a:ext cx="26418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Множитель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933056"/>
            <a:ext cx="31088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Произведение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2786058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3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3929066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   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776" cy="9905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000496" y="1500174"/>
            <a:ext cx="4143404" cy="609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2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556792"/>
            <a:ext cx="26418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Множитель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780928"/>
            <a:ext cx="26418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Множитель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933056"/>
            <a:ext cx="31088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Произведение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2786058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    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3929066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776" cy="9905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000496" y="1500174"/>
            <a:ext cx="4143404" cy="609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   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556792"/>
            <a:ext cx="26418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Множитель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780928"/>
            <a:ext cx="26418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Множитель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933056"/>
            <a:ext cx="31088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Произведение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2786058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3929066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12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133</TotalTime>
  <Words>54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Андрей</cp:lastModifiedBy>
  <cp:revision>20</cp:revision>
  <dcterms:created xsi:type="dcterms:W3CDTF">2010-12-05T16:36:02Z</dcterms:created>
  <dcterms:modified xsi:type="dcterms:W3CDTF">2010-12-12T20:10:08Z</dcterms:modified>
</cp:coreProperties>
</file>