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5" r:id="rId6"/>
    <p:sldId id="261" r:id="rId7"/>
    <p:sldId id="262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6" r:id="rId16"/>
    <p:sldId id="272" r:id="rId17"/>
    <p:sldId id="273" r:id="rId18"/>
    <p:sldId id="274" r:id="rId19"/>
    <p:sldId id="275" r:id="rId20"/>
    <p:sldId id="277" r:id="rId21"/>
    <p:sldId id="278" r:id="rId22"/>
    <p:sldId id="282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0764" autoAdjust="0"/>
  </p:normalViewPr>
  <p:slideViewPr>
    <p:cSldViewPr>
      <p:cViewPr varScale="1">
        <p:scale>
          <a:sx n="65" d="100"/>
          <a:sy n="65" d="100"/>
        </p:scale>
        <p:origin x="-10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23AC-2134-40E3-B8B0-22586F93C75B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EFA1F-3B21-4EE9-A58D-1EA470504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23AC-2134-40E3-B8B0-22586F93C75B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EFA1F-3B21-4EE9-A58D-1EA470504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23AC-2134-40E3-B8B0-22586F93C75B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EFA1F-3B21-4EE9-A58D-1EA470504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23AC-2134-40E3-B8B0-22586F93C75B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EFA1F-3B21-4EE9-A58D-1EA470504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23AC-2134-40E3-B8B0-22586F93C75B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EFA1F-3B21-4EE9-A58D-1EA470504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23AC-2134-40E3-B8B0-22586F93C75B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EFA1F-3B21-4EE9-A58D-1EA470504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23AC-2134-40E3-B8B0-22586F93C75B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EFA1F-3B21-4EE9-A58D-1EA470504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23AC-2134-40E3-B8B0-22586F93C75B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EFA1F-3B21-4EE9-A58D-1EA470504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23AC-2134-40E3-B8B0-22586F93C75B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EFA1F-3B21-4EE9-A58D-1EA470504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23AC-2134-40E3-B8B0-22586F93C75B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EFA1F-3B21-4EE9-A58D-1EA470504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B23AC-2134-40E3-B8B0-22586F93C75B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EFA1F-3B21-4EE9-A58D-1EA470504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B23AC-2134-40E3-B8B0-22586F93C75B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EFA1F-3B21-4EE9-A58D-1EA470504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User.HOME-D6EA10260B\&#1056;&#1072;&#1073;&#1086;&#1095;&#1080;&#1081;%20&#1089;&#1090;&#1086;&#1083;\&#1052;&#1072;&#1088;&#1082;%20&#1041;&#1077;&#1088;&#1085;&#1077;&#1089;%20-%20&#1057;%20&#1095;&#1077;&#1075;&#1086;%20&#1085;&#1072;&#1095;&#1080;&#1085;&#1072;&#1077;&#1090;&#1089;&#1103;%20&#1056;&#1086;&#1076;&#1080;&#1085;&#1072;%20%20(audiopoisk.com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User.HOME-D6EA10260B\&#1056;&#1072;&#1073;&#1086;&#1095;&#1080;&#1081;%20&#1089;&#1090;&#1086;&#1083;\&#1052;&#1072;&#1088;&#1082;%20&#1041;&#1077;&#1088;&#1085;&#1077;&#1089;%20-%20&#1057;%20&#1095;&#1077;&#1075;&#1086;%20&#1085;&#1072;&#1095;&#1080;&#1085;&#1072;&#1077;&#1090;&#1089;&#1103;%20&#1056;&#1086;&#1076;&#1080;&#1085;&#1072;%20%20(audiopoisk.com)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bugulma.ws/_ph/2/4377805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 МОЯ МАЛАЯ</a:t>
            </a:r>
            <a:br>
              <a:rPr lang="ru-RU" sz="6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6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РОДИНА – БУГУЛЬМА»»</a:t>
            </a:r>
            <a:endParaRPr lang="ru-RU" sz="6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Марк Бернес - С чего начинается Родина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Детский сад №27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« ЗОЛОТОЙ КЛЮЧИК»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1506" name="Picture 2" descr="https://edu.tatar.ru/upload/organization/35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08043"/>
            <a:ext cx="7429552" cy="5190435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Администрация  города Бугульмы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0481" name="Picture 1" descr="C:\Documents and Settings\User.HOME-D6EA10260B\Рабочий стол\555555555555\image013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8720909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Молодёжно-развлекательный 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центр «Мир»</a:t>
            </a:r>
            <a:b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ru-RU" dirty="0"/>
          </a:p>
        </p:txBody>
      </p:sp>
      <p:pic>
        <p:nvPicPr>
          <p:cNvPr id="19458" name="Picture 2" descr="http://www.pandia.ru/text/77/425/images/image022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1500174"/>
            <a:ext cx="7643867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Ледовый дворец «Юбилейный»</a:t>
            </a:r>
          </a:p>
        </p:txBody>
      </p:sp>
      <p:pic>
        <p:nvPicPr>
          <p:cNvPr id="18434" name="Picture 2" descr="http://www.pandia.ru/text/77/425/images/image030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7500990" cy="4792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Спорткомплекс «Факел»</a:t>
            </a:r>
            <a:br>
              <a:rPr lang="ru-RU" dirty="0"/>
            </a:br>
            <a:endParaRPr lang="ru-RU" dirty="0"/>
          </a:p>
        </p:txBody>
      </p:sp>
      <p:pic>
        <p:nvPicPr>
          <p:cNvPr id="17410" name="Picture 2" descr="Факел - Спортивный комплекс, Бугульм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16" y="928670"/>
            <a:ext cx="8251088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Центр татарской культуры</a:t>
            </a:r>
          </a:p>
        </p:txBody>
      </p:sp>
      <p:pic>
        <p:nvPicPr>
          <p:cNvPr id="29698" name="Picture 2" descr="http://www.pandia.ru/text/77/425/images/image031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1"/>
            <a:ext cx="7929618" cy="44190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Дом Техники</a:t>
            </a:r>
          </a:p>
        </p:txBody>
      </p:sp>
      <p:pic>
        <p:nvPicPr>
          <p:cNvPr id="33794" name="Picture 2" descr="http://www.pandia.ru/text/77/425/images/image028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8220199" cy="5137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Культурный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центр</a:t>
            </a:r>
            <a:b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 </a:t>
            </a:r>
            <a:r>
              <a:rPr lang="ru-RU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Дворец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Молодежи»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32770" name="Picture 2" descr="http://www.pandia.ru/text/77/425/images/image029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428736"/>
            <a:ext cx="7500990" cy="5132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Станция 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«Бугульма»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1748" name="Picture 4" descr="Здание ЖД вокзал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357298"/>
            <a:ext cx="7715304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Паровоз-памятник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30721" name="Picture 1" descr="C:\Documents and Settings\User.HOME-D6EA10260B\Рабочий стол\555555555555\800px-Parovoz_L_Bugulma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1"/>
            <a:ext cx="7215238" cy="5411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estival.1september.ru/articles/627600/presentation/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214446"/>
          </a:xfrm>
        </p:spPr>
        <p:txBody>
          <a:bodyPr/>
          <a:lstStyle/>
          <a:p>
            <a:r>
              <a:rPr lang="ru-RU" dirty="0" smtClean="0"/>
              <a:t>КАРТА РОССИЙСКОЙ ФЕДЕРАЦИИ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58" y="274638"/>
            <a:ext cx="264320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Памятник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бравому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солдату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Швейку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4820" name="Picture 4" descr="http://kazan.tour52.ru/netcat_files/Image/001juli/kasan/gorod/shvey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084" y="0"/>
            <a:ext cx="5857916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Литературно-мемориальный музей Ярослава Гашека</a:t>
            </a:r>
          </a:p>
        </p:txBody>
      </p:sp>
      <p:pic>
        <p:nvPicPr>
          <p:cNvPr id="35842" name="Picture 2" descr="Музей Я.Гаше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10317"/>
            <a:ext cx="7358114" cy="5186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Драматический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театр имени А. В. Баталова </a:t>
            </a:r>
          </a:p>
        </p:txBody>
      </p:sp>
      <p:pic>
        <p:nvPicPr>
          <p:cNvPr id="36866" name="Picture 2" descr="Бугульминскому драмтеатру - имя известного актера - Культура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71612"/>
            <a:ext cx="5143536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Мемориал Вечной Славы</a:t>
            </a:r>
            <a:b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9938" name="Picture 2" descr="Города и веси России - Фасады Бугульмы. Конечно, что они тщательно скрывают. Один Ваш день со мной Культурные заметки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142984"/>
            <a:ext cx="7551787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Мемориальный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комплекс и обелиск 352-й </a:t>
            </a:r>
            <a:r>
              <a:rPr lang="ru-RU" sz="36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Оршанской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дивизии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pic>
        <p:nvPicPr>
          <p:cNvPr id="38914" name="Picture 2" descr="Мемориальный комплекс и обелиск 352-й Оршанской дивиз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357298"/>
            <a:ext cx="6915150" cy="4953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Аллея героев </a:t>
            </a:r>
          </a:p>
        </p:txBody>
      </p:sp>
      <p:pic>
        <p:nvPicPr>
          <p:cNvPr id="37890" name="Picture 2" descr="Аллея героев - Бугульм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214422"/>
            <a:ext cx="7883945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КАРТА РЕСПУБЛИКИ ТАТАРСТАН</a:t>
            </a:r>
            <a:endParaRPr lang="ru-RU" dirty="0"/>
          </a:p>
        </p:txBody>
      </p:sp>
      <p:pic>
        <p:nvPicPr>
          <p:cNvPr id="16386" name="Picture 2" descr="http://maps.at.ua/karta/Tatar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8429684" cy="5581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00240"/>
            <a:ext cx="3786182" cy="207170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ГЕРБ</a:t>
            </a:r>
            <a:b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г. </a:t>
            </a:r>
            <a:r>
              <a:rPr lang="ru-RU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УГУЛЬМА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8676" name="Picture 4" descr="http://mapmag.ru/media/maps/2454/s_8706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8012" y="0"/>
            <a:ext cx="5205988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угульма</a:t>
            </a:r>
            <a:endParaRPr lang="ru-RU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3553" name="Picture 1" descr="C:\Documents and Settings\User.HOME-D6EA10260B\Рабочий стол\555555555555\12980427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214422"/>
            <a:ext cx="8572528" cy="5357286"/>
          </a:xfrm>
          <a:prstGeom prst="rect">
            <a:avLst/>
          </a:prstGeom>
          <a:noFill/>
        </p:spPr>
      </p:pic>
      <p:pic>
        <p:nvPicPr>
          <p:cNvPr id="4" name="Марк Бернес - С чего начинается Родина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543032" cy="572613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Ь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7649" name="Picture 1" descr="C:\Documents and Settings\User.HOME-D6EA10260B\Рабочий стол\555555555555\7898590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8860" y="0"/>
            <a:ext cx="683514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C:\Documents and Settings\User.HOME-D6EA10260B\Рабочий стол\555555555555\3656378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C:\Documents and Settings\User.HOME-D6EA10260B\Рабочий стол\555555555555\2734018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46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29" name="Picture 1" descr="C:\Documents and Settings\User.HOME-D6EA10260B\Рабочий стол\555555555555\1667698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600" y="704850"/>
            <a:ext cx="7670800" cy="5448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56</Words>
  <Application>Microsoft Office PowerPoint</Application>
  <PresentationFormat>Экран (4:3)</PresentationFormat>
  <Paragraphs>22</Paragraphs>
  <Slides>25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« МОЯ МАЛАЯ  РОДИНА – БУГУЛЬМА»»</vt:lpstr>
      <vt:lpstr>КАРТА РОССИЙСКОЙ ФЕДЕРАЦИИ</vt:lpstr>
      <vt:lpstr>КАРТА РЕСПУБЛИКИ ТАТАРСТАН</vt:lpstr>
      <vt:lpstr>ГЕРБ  г. БУГУЛЬМА</vt:lpstr>
      <vt:lpstr>Бугульма</vt:lpstr>
      <vt:lpstr>Б У Г У Л Ь М А</vt:lpstr>
      <vt:lpstr>Слайд 7</vt:lpstr>
      <vt:lpstr>Слайд 8</vt:lpstr>
      <vt:lpstr>Слайд 9</vt:lpstr>
      <vt:lpstr>Детский сад №27  « ЗОЛОТОЙ КЛЮЧИК»</vt:lpstr>
      <vt:lpstr>Администрация  города Бугульмы </vt:lpstr>
      <vt:lpstr> Молодёжно-развлекательный центр «Мир» </vt:lpstr>
      <vt:lpstr>Ледовый дворец «Юбилейный»</vt:lpstr>
      <vt:lpstr>Спорткомплекс «Факел» </vt:lpstr>
      <vt:lpstr>Центр татарской культуры</vt:lpstr>
      <vt:lpstr>Дом Техники</vt:lpstr>
      <vt:lpstr>Культурный центр « Дворец Молодежи»</vt:lpstr>
      <vt:lpstr>Станция «Бугульма»</vt:lpstr>
      <vt:lpstr>Паровоз-памятник. </vt:lpstr>
      <vt:lpstr>Памятник   бравому   солдату   Швейку</vt:lpstr>
      <vt:lpstr>Литературно-мемориальный музей Ярослава Гашека</vt:lpstr>
      <vt:lpstr>Драматический театр имени А. В. Баталова </vt:lpstr>
      <vt:lpstr>Мемориал Вечной Славы </vt:lpstr>
      <vt:lpstr> Мемориальный комплекс и обелиск 352-й Оршанской дивизии </vt:lpstr>
      <vt:lpstr>Аллея героев 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МОЯ МАЛАЯ  РОДИНА – БУГУЛЬМА»»</dc:title>
  <dc:creator>User</dc:creator>
  <cp:lastModifiedBy>User</cp:lastModifiedBy>
  <cp:revision>11</cp:revision>
  <dcterms:created xsi:type="dcterms:W3CDTF">2014-11-16T16:04:14Z</dcterms:created>
  <dcterms:modified xsi:type="dcterms:W3CDTF">2014-11-16T17:48:00Z</dcterms:modified>
</cp:coreProperties>
</file>