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57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.jpe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7.jpeg"/><Relationship Id="rId11" Type="http://schemas.openxmlformats.org/officeDocument/2006/relationships/image" Target="../media/image11.png"/><Relationship Id="rId5" Type="http://schemas.openxmlformats.org/officeDocument/2006/relationships/image" Target="../media/image6.jpeg"/><Relationship Id="rId10" Type="http://schemas.openxmlformats.org/officeDocument/2006/relationships/image" Target="../media/image3.gif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openxmlformats.org/officeDocument/2006/relationships/image" Target="../media/image16.jpeg"/><Relationship Id="rId18" Type="http://schemas.openxmlformats.org/officeDocument/2006/relationships/image" Target="../media/image21.png"/><Relationship Id="rId3" Type="http://schemas.openxmlformats.org/officeDocument/2006/relationships/audio" Target="file:///G:\&#1076;&#1083;&#1103;%20&#1082;&#1084;&#1086;\&#1052;&#1091;&#1079;&#1099;&#1082;&#1072;%20&#1076;&#1083;&#1103;%20&#1091;&#1075;&#1072;&#1076;&#1072;&#1081;&#1082;&#1080;\&#1042;&#1086;&#1083;&#1099;&#1085;&#1082;&#1072;%20&#1041;&#1072;&#1093;&#1072;.mp3" TargetMode="External"/><Relationship Id="rId21" Type="http://schemas.openxmlformats.org/officeDocument/2006/relationships/image" Target="../media/image24.jpeg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5.png"/><Relationship Id="rId17" Type="http://schemas.openxmlformats.org/officeDocument/2006/relationships/image" Target="../media/image20.jpeg"/><Relationship Id="rId2" Type="http://schemas.openxmlformats.org/officeDocument/2006/relationships/audio" Target="file:///G:\&#1076;&#1083;&#1103;%20&#1082;&#1084;&#1086;\&#1052;&#1091;&#1079;&#1099;&#1082;&#1072;%20&#1076;&#1083;&#1103;%20&#1091;&#1075;&#1072;&#1076;&#1072;&#1081;&#1082;&#1080;\&#1058;&#1072;&#1084;&#1073;&#1091;&#1088;&#1080;&#1085;%20&#1046;.%20&#1056;&#1072;&#1084;&#1086;.mp3" TargetMode="External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audio" Target="file:///G:\&#1076;&#1083;&#1103;%20&#1082;&#1084;&#1086;\&#1052;&#1091;&#1079;&#1099;&#1082;&#1072;%20&#1076;&#1083;&#1103;%20&#1091;&#1075;&#1072;&#1076;&#1072;&#1081;&#1082;&#1080;\&#1096;&#1072;&#1088;&#1084;&#1072;&#1085;&#1082;&#1072;%20%20&#1096;&#1086;&#1089;&#1090;&#1072;&#1082;&#1086;&#1074;&#1080;&#1095;.mp3" TargetMode="External"/><Relationship Id="rId6" Type="http://schemas.openxmlformats.org/officeDocument/2006/relationships/audio" Target="file:///G:\&#1076;&#1083;&#1103;%20&#1082;&#1084;&#1086;\&#1052;&#1091;&#1079;&#1099;&#1082;&#1072;%20&#1076;&#1083;&#1103;%20&#1091;&#1075;&#1072;&#1076;&#1072;&#1081;&#1082;&#1080;\&#1087;&#1072;&#1088;&#1077;&#1085;&#1100;%20&#1089;%20&#1075;&#1072;&#1088;&#1084;&#1086;&#1096;&#1082;&#1086;&#1081;%20&#1089;&#1074;&#1080;&#1088;&#1080;&#1076;&#1086;&#1074;.mp3" TargetMode="External"/><Relationship Id="rId11" Type="http://schemas.openxmlformats.org/officeDocument/2006/relationships/image" Target="../media/image14.jpeg"/><Relationship Id="rId5" Type="http://schemas.openxmlformats.org/officeDocument/2006/relationships/audio" Target="file:///G:\&#1076;&#1083;&#1103;%20&#1082;&#1084;&#1086;\&#1052;&#1091;&#1079;&#1099;&#1082;&#1072;%20&#1076;&#1083;&#1103;%20&#1091;&#1075;&#1072;&#1076;&#1072;&#1081;&#1082;&#1080;\&#1084;&#1091;&#1079;&#1099;&#1082;&#1072;&#1083;&#1100;&#1085;&#1099;&#1081;%20&#1103;&#1097;&#1080;&#1082;%20&#1089;&#1074;&#1080;&#1088;&#1080;&#1076;&#1086;&#1074;.mp3" TargetMode="External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19" Type="http://schemas.openxmlformats.org/officeDocument/2006/relationships/image" Target="../media/image22.jpeg"/><Relationship Id="rId4" Type="http://schemas.openxmlformats.org/officeDocument/2006/relationships/audio" Target="file:///G:\&#1076;&#1083;&#1103;%20&#1082;&#1084;&#1086;\&#1052;&#1091;&#1079;&#1099;&#1082;&#1072;%20&#1076;&#1083;&#1103;%20&#1091;&#1075;&#1072;&#1076;&#1072;&#1081;&#1082;&#1080;\&#1050;&#1086;&#1083;&#1086;&#1082;&#1086;&#1083;&#1100;&#1085;&#1099;&#1081;%20&#1079;&#1074;&#1086;&#1085;%20&#1043;&#1088;&#1080;&#1075;.mp3" TargetMode="External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.jpeg"/><Relationship Id="rId7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6" Type="http://schemas.openxmlformats.org/officeDocument/2006/relationships/image" Target="../media/image18.jpeg"/><Relationship Id="rId11" Type="http://schemas.openxmlformats.org/officeDocument/2006/relationships/image" Target="../media/image25.png"/><Relationship Id="rId5" Type="http://schemas.openxmlformats.org/officeDocument/2006/relationships/image" Target="../media/image16.jpeg"/><Relationship Id="rId10" Type="http://schemas.openxmlformats.org/officeDocument/2006/relationships/image" Target="../media/image3.gif"/><Relationship Id="rId4" Type="http://schemas.openxmlformats.org/officeDocument/2006/relationships/image" Target="../media/image13.jpeg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asyen.ru/_ld/184/085286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756"/>
            <a:ext cx="9144000" cy="68887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86766" cy="2786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/>
            </a:r>
            <a:br>
              <a:rPr lang="ru-RU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</a:br>
            <a:r>
              <a:rPr lang="ru-RU" sz="31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Интерактивная дидактическая игра</a:t>
            </a:r>
            <a:br>
              <a:rPr lang="ru-RU" sz="31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 «Музыкальная  угадай-ка»</a:t>
            </a:r>
            <a:br>
              <a:rPr lang="ru-RU" sz="31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на развитие памяти и музыкального слуха </a:t>
            </a:r>
            <a:br>
              <a:rPr lang="ru-RU" sz="31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для детей </a:t>
            </a:r>
            <a:r>
              <a:rPr lang="ru-RU" sz="31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старшего </a:t>
            </a:r>
            <a:r>
              <a:rPr lang="ru-RU" sz="31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дошкольного возраста </a:t>
            </a:r>
            <a:r>
              <a:rPr lang="ru-RU" sz="3100" dirty="0" smtClean="0">
                <a:solidFill>
                  <a:srgbClr val="7030A0"/>
                </a:solidFill>
              </a:rPr>
              <a:t/>
            </a:r>
            <a:br>
              <a:rPr lang="ru-RU" sz="3100" dirty="0" smtClean="0">
                <a:solidFill>
                  <a:srgbClr val="7030A0"/>
                </a:solidFill>
              </a:rPr>
            </a:b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4357694"/>
            <a:ext cx="607223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/>
          </a:p>
          <a:p>
            <a:r>
              <a:rPr lang="ru-RU" sz="2000" b="1" dirty="0" smtClean="0"/>
              <a:t>Автор</a:t>
            </a:r>
            <a:r>
              <a:rPr lang="ru-RU" sz="2000" dirty="0" smtClean="0"/>
              <a:t>: Кузнецова Наталья Анатольевна</a:t>
            </a:r>
          </a:p>
          <a:p>
            <a:r>
              <a:rPr lang="ru-RU" sz="2000" dirty="0" smtClean="0"/>
              <a:t>Музыкальный руководитель  высшей квалификационной категории </a:t>
            </a:r>
          </a:p>
          <a:p>
            <a:r>
              <a:rPr lang="ru-RU" sz="2000" dirty="0" smtClean="0"/>
              <a:t>АНО Прогимназия №14 «</a:t>
            </a:r>
            <a:r>
              <a:rPr lang="ru-RU" sz="2000" dirty="0" err="1" smtClean="0"/>
              <a:t>Журавушка</a:t>
            </a:r>
            <a:r>
              <a:rPr lang="ru-RU" sz="2000" dirty="0" smtClean="0"/>
              <a:t>», г. Бугульма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easyen.ru/_ld/184/085286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7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3082924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 Цель</a:t>
            </a:r>
            <a:r>
              <a:rPr lang="ru-RU" sz="3200" dirty="0" smtClean="0"/>
              <a:t>: развивать музыкальную память, обогащать высказывания детей об эмоционально-образном содержании музыки.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3071811"/>
            <a:ext cx="72866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r>
              <a:rPr lang="ru-RU" b="1" dirty="0" smtClean="0"/>
              <a:t>Правила игры: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Нажми на фею и следуй ее указаниям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Нажми на картинку , на которую указывает фея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Выбери картинку, прослушай музыкальное  произведение и попробуй отгадать название и композитора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Нажми на ту же картинку и проверь себя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Открой все картинки и можешь переходить на другой уровень</a:t>
            </a:r>
          </a:p>
          <a:p>
            <a:r>
              <a:rPr lang="ru-RU" b="1" dirty="0" smtClean="0"/>
              <a:t>Желаем удачи!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cs1.livemaster.ru/storage/1e/af/ee3d753e3c220daa5e15b25ef5--dlya-doma-interera-rospis-interera-skazochnyj.jpg"/>
          <p:cNvPicPr>
            <a:picLocks noChangeAspect="1" noChangeArrowheads="1"/>
          </p:cNvPicPr>
          <p:nvPr/>
        </p:nvPicPr>
        <p:blipFill>
          <a:blip r:embed="rId3" cstate="print">
            <a:lum bright="11000" contrast="13000"/>
          </a:blip>
          <a:srcRect r="3125"/>
          <a:stretch>
            <a:fillRect/>
          </a:stretch>
        </p:blipFill>
        <p:spPr bwMode="auto">
          <a:xfrm>
            <a:off x="0" y="0"/>
            <a:ext cx="9144000" cy="7929594"/>
          </a:xfrm>
          <a:prstGeom prst="rect">
            <a:avLst/>
          </a:prstGeom>
          <a:noFill/>
        </p:spPr>
      </p:pic>
      <p:pic>
        <p:nvPicPr>
          <p:cNvPr id="4" name="Picture 2" descr="C:\Users\user\Desktop\Музыка для угадайки\animfauna.gif"/>
          <p:cNvPicPr>
            <a:picLocks noChangeAspect="1" noChangeArrowheads="1" noCrop="1"/>
          </p:cNvPicPr>
          <p:nvPr/>
        </p:nvPicPr>
        <p:blipFill>
          <a:blip r:embed="rId4" cstate="print">
            <a:lum bright="-10000" contrast="40000"/>
          </a:blip>
          <a:srcRect/>
          <a:stretch>
            <a:fillRect/>
          </a:stretch>
        </p:blipFill>
        <p:spPr bwMode="auto">
          <a:xfrm rot="268655" flipH="1">
            <a:off x="6297858" y="736161"/>
            <a:ext cx="2475410" cy="2217554"/>
          </a:xfrm>
          <a:prstGeom prst="rect">
            <a:avLst/>
          </a:prstGeom>
          <a:noFill/>
        </p:spPr>
      </p:pic>
      <p:pic>
        <p:nvPicPr>
          <p:cNvPr id="6" name="голос феи 1 слайд">
            <a:hlinkClick r:id="" action="ppaction://media"/>
          </p:cNvPr>
          <p:cNvPicPr>
            <a:picLocks noRot="1" noChangeAspect="1"/>
          </p:cNvPicPr>
          <p:nvPr>
            <a:wavAudioFile r:embed="rId1" name="голос феи 1 слайд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53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85 0.00763 C -0.00903 0.02265 -0.02153 0.02242 -0.02847 0.02843 C -0.0342 0.03329 -0.03958 0.03768 -0.04566 0.04184 C -0.04722 0.04277 -0.04844 0.04462 -0.05 0.04554 C -0.05278 0.04716 -0.05851 0.04947 -0.05851 0.04971 C -0.06337 0.05572 -0.06927 0.05734 -0.07431 0.06265 C -0.08004 0.0689 -0.08507 0.07606 -0.09132 0.08161 C -0.09809 0.09479 -0.10556 0.10497 -0.11563 0.11398 C -0.12083 0.11861 -0.12396 0.12485 -0.13004 0.12739 C -0.13646 0.13294 -0.14167 0.13479 -0.14861 0.1408 C -0.15 0.14196 -0.15278 0.1445 -0.15278 0.14474 C -0.15382 0.14635 -0.15625 0.14797 -0.15573 0.15028 C -0.15521 0.15306 -0.14826 0.16023 -0.14566 0.16161 C -0.14288 0.16323 -0.13715 0.16531 -0.13715 0.16554 C -0.1316 0.17271 -0.12292 0.17248 -0.11563 0.17502 C -0.10313 0.17919 -0.09201 0.18612 -0.08004 0.19213 C -0.07309 0.20092 -0.0658 0.20739 -0.05712 0.21294 C -0.05573 0.21479 -0.05451 0.2171 -0.05278 0.21872 C -0.05156 0.21988 -0.04983 0.21942 -0.04861 0.22057 C -0.03559 0.23352 -0.04653 0.22774 -0.03715 0.2319 C -0.03229 0.2363 -0.02778 0.24115 -0.02274 0.24531 C -0.0184 0.25433 -0.02049 0.24901 -0.01719 0.26242 C -0.01563 0.26913 -0.00695 0.27953 -0.00278 0.28346 C 0.00208 0.29225 0.00243 0.29757 0.01007 0.29109 C 0.0118 0.25618 0.00868 0.21826 0.01719 0.1845 C 0.01823 0.16971 0.01962 0.16023 0.02153 0.14635 C 0.02361 0.09664 0.02378 0.10959 0.02153 0.04184 C 0.02118 0.03144 0.02205 0.01872 0.01424 0.01502 C 0.01094 0.01572 0.00746 0.01572 0.00434 0.0171 C 0.00035 0.01895 -0.0007 0.02936 -0.00139 0.03213 C -0.00243 0.03606 -0.00504 0.03861 -0.00712 0.04184 C -0.0125 0.05017 -0.01979 0.05757 -0.02431 0.06658 C -0.02639 0.07098 -0.02708 0.07283 -0.03004 0.07606 C -0.03542 0.08184 -0.04132 0.08393 -0.04566 0.09132 C -0.04896 0.09687 -0.05017 0.10289 -0.05278 0.10843 C -0.05556 0.11468 -0.06042 0.12023 -0.06424 0.12554 C -0.0658 0.13433 -0.06945 0.14196 -0.07431 0.1482 C -0.07726 0.16069 -0.08195 0.16485 -0.08715 0.17502 C -0.09063 0.18913 -0.08594 0.17271 -0.09132 0.1845 C -0.09479 0.19213 -0.09601 0.20138 -0.10278 0.20531 C -0.10451 0.20647 -0.1066 0.2067 -0.10851 0.20739 C -0.11146 0.20855 -0.11719 0.21109 -0.11719 0.21132 C -0.12031 0.2178 -0.12361 0.22173 -0.12847 0.22635 C -0.12951 0.2289 -0.13038 0.23144 -0.13142 0.23398 C -0.13316 0.23791 -0.13715 0.24531 -0.13715 0.24554 C -0.13854 0.25294 -0.13941 0.2578 -0.14288 0.26427 C -0.14462 0.2719 -0.14861 0.27768 -0.15278 0.28346 C -0.15556 0.29895 -0.16406 0.31028 -0.16858 0.32531 C -0.17205 0.3371 -0.17309 0.35445 -0.18004 0.36323 C -0.17743 0.37872 -0.16997 0.38474 -0.16146 0.39375 C -0.15486 0.40069 -0.14948 0.40971 -0.14288 0.41664 C -0.13924 0.42057 -0.13507 0.42381 -0.13142 0.42797 C -0.12483 0.4356 -0.12136 0.44323 -0.11285 0.44693 C -0.10833 0.45156 -0.10521 0.45595 -0.1 0.45849 C -0.09705 0.46404 -0.09358 0.46682 -0.08993 0.47167 C -0.08559 0.47745 -0.08281 0.48531 -0.07847 0.49086 C -0.07066 0.50104 -0.06129 0.50982 -0.05417 0.52115 C -0.05087 0.52624 -0.04688 0.53248 -0.04427 0.53826 C -0.04323 0.5408 -0.04288 0.54381 -0.04132 0.54589 C -0.04028 0.54728 -0.03854 0.54705 -0.03715 0.54774 C -0.03507 0.53109 -0.03281 0.51421 -0.02847 0.49826 C -0.02188 0.41641 -0.03889 0.32994 -0.02274 0.25109 C -0.02153 0.2319 -0.01771 0.21502 -0.01563 0.19583 C -0.01511 0.19144 -0.01493 0.18705 -0.01424 0.18265 C -0.01354 0.17872 -0.01146 0.17109 -0.01146 0.17132 C -0.00972 0.15722 -0.00851 0.14312 -0.00712 0.12924 C -0.0059 0.09248 -0.00556 0.05572 -0.00417 0.01895 C -0.00399 0.01364 -0.00261 0.00346 1.11111E-6 4.85549E-6 " pathEditMode="relative" rAng="0" ptsTypes="fffffffffffffffffffffffffffffffffffffffffffffffffffffffffffffffffffA">
                                      <p:cBhvr>
                                        <p:cTn id="9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2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asyen.ru/_ld/184/085286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8756"/>
          </a:xfrm>
          <a:prstGeom prst="rect">
            <a:avLst/>
          </a:prstGeom>
          <a:noFill/>
        </p:spPr>
      </p:pic>
      <p:pic>
        <p:nvPicPr>
          <p:cNvPr id="3" name="Picture 8" descr="http://i.calameoassets.com/120117200755-84cfb66f91d5934333f99badabb8a849/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4429132"/>
            <a:ext cx="2214578" cy="16609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10" descr="https://encrypted-tbn3.gstatic.com/images?q=tbn:ANd9GcQI9Ym3RtqOMxZokBmIsP288SKzwJYmAattumLsmPDwpWJ4Ghb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1571612"/>
            <a:ext cx="1732371" cy="23098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18" descr="https://i.ytimg.com/vi/fiMh1ivqVRM/maxresdefaul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1571612"/>
            <a:ext cx="2565770" cy="1759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6" descr="http://www.novobaby.ru/upload/photo_news/tales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4" y="4714884"/>
            <a:ext cx="2463780" cy="16553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12" descr="https://i.livelib.ru/boocover/1000579210/l/ce15/O._P._Radynova_%E2%80%94_Muzykalnye_shedevry._Muzyka_o_zhivotnyh_i_ptitsah.jpg"/>
          <p:cNvPicPr>
            <a:picLocks noChangeAspect="1" noChangeArrowheads="1"/>
          </p:cNvPicPr>
          <p:nvPr/>
        </p:nvPicPr>
        <p:blipFill>
          <a:blip r:embed="rId8" cstate="print"/>
          <a:srcRect t="8007"/>
          <a:stretch>
            <a:fillRect/>
          </a:stretch>
        </p:blipFill>
        <p:spPr bwMode="auto">
          <a:xfrm>
            <a:off x="7072330" y="2357430"/>
            <a:ext cx="1658137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2143108" y="1000108"/>
            <a:ext cx="55007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Музыкальная  угадай-ка</a:t>
            </a:r>
            <a:endParaRPr lang="ru-RU" sz="3200" dirty="0">
              <a:latin typeface="Comic Sans MS" pitchFamily="66" charset="0"/>
            </a:endParaRPr>
          </a:p>
        </p:txBody>
      </p:sp>
      <p:pic>
        <p:nvPicPr>
          <p:cNvPr id="10" name="Picture 2" descr="http://4.bp.blogspot.com/-siXsQUS3M2s/UtfSlGVM_uI/AAAAAAAADHY/UQDxuny-M_0/s1600/%D0%B2%D0%BE%D0%BF%D1%80%D0%BE%D1%81%D0%B8%D1%82%D0%B5%D0%BB%D1%8C%D0%BD%D1%8B%D0%B9+%D0%B7%D0%BD%D0%B0%D0%BA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2775">
            <a:off x="7555177" y="798784"/>
            <a:ext cx="456121" cy="967235"/>
          </a:xfrm>
          <a:prstGeom prst="rect">
            <a:avLst/>
          </a:prstGeom>
          <a:noFill/>
        </p:spPr>
      </p:pic>
      <p:pic>
        <p:nvPicPr>
          <p:cNvPr id="11" name="Picture 2" descr="http://4.bp.blogspot.com/-siXsQUS3M2s/UtfSlGVM_uI/AAAAAAAADHY/UQDxuny-M_0/s1600/%D0%B2%D0%BE%D0%BF%D1%80%D0%BE%D1%81%D0%B8%D1%82%D0%B5%D0%BB%D1%8C%D0%BD%D1%8B%D0%B9+%D0%B7%D0%BD%D0%B0%D0%BA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317531">
            <a:off x="1824842" y="731443"/>
            <a:ext cx="456121" cy="967235"/>
          </a:xfrm>
          <a:prstGeom prst="rect">
            <a:avLst/>
          </a:prstGeom>
          <a:noFill/>
        </p:spPr>
      </p:pic>
      <p:pic>
        <p:nvPicPr>
          <p:cNvPr id="21" name="Picture 2" descr="C:\Users\user\Desktop\Музыка для угадайки\animfauna.gif"/>
          <p:cNvPicPr>
            <a:picLocks noChangeAspect="1" noChangeArrowheads="1" noCrop="1"/>
          </p:cNvPicPr>
          <p:nvPr/>
        </p:nvPicPr>
        <p:blipFill>
          <a:blip r:embed="rId10" cstate="print">
            <a:lum bright="-10000" contrast="40000"/>
          </a:blip>
          <a:srcRect/>
          <a:stretch>
            <a:fillRect/>
          </a:stretch>
        </p:blipFill>
        <p:spPr bwMode="auto">
          <a:xfrm rot="20177264" flipH="1">
            <a:off x="5484901" y="2404369"/>
            <a:ext cx="2475410" cy="2217554"/>
          </a:xfrm>
          <a:prstGeom prst="rect">
            <a:avLst/>
          </a:prstGeom>
          <a:noFill/>
        </p:spPr>
      </p:pic>
      <p:pic>
        <p:nvPicPr>
          <p:cNvPr id="15" name="голос феи8">
            <a:hlinkClick r:id="" action="ppaction://media"/>
          </p:cNvPr>
          <p:cNvPicPr>
            <a:picLocks noRot="1" noChangeAspect="1"/>
          </p:cNvPicPr>
          <p:nvPr>
            <a:wavAudioFile r:embed="rId1" name="голос феи8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2308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84971E-6 C 0.03993 0.07954 0.07986 0.1593 0.06024 0.21133 C 0.04063 0.26335 -0.08368 0.32092 -0.11771 0.31283 C -0.15174 0.30474 -0.08212 0.19376 -0.14444 0.16277 C -0.20712 0.13179 -0.42604 0.18034 -0.49219 0.1267 C -0.55833 0.07306 -0.59844 -0.07515 -0.54132 -0.15861 C -0.4842 -0.24208 -0.23108 -0.37526 -0.1493 -0.37411 C -0.06771 -0.37295 -0.0592 -0.26266 -0.05087 -0.15214 " pathEditMode="relative" ptsTypes="aaaaaaaA">
                                      <p:cBhvr>
                                        <p:cTn id="9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asyen.ru/_ld/184/0852866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3999" cy="6888756"/>
          </a:xfrm>
          <a:prstGeom prst="rect">
            <a:avLst/>
          </a:prstGeom>
          <a:noFill/>
        </p:spPr>
      </p:pic>
      <p:pic>
        <p:nvPicPr>
          <p:cNvPr id="4" name="шарманка  шостакович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-1071602" y="1643050"/>
            <a:ext cx="304800" cy="304800"/>
          </a:xfrm>
          <a:prstGeom prst="rect">
            <a:avLst/>
          </a:prstGeom>
        </p:spPr>
      </p:pic>
      <p:pic>
        <p:nvPicPr>
          <p:cNvPr id="5" name="Picture 2" descr="http://antoshka.ua/media/catalog/product/cache/1/image/9df78eab33525d08d6e5fb8d27136e95/6/5/6513169.jpe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7158" y="1785926"/>
            <a:ext cx="2285984" cy="2285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0" descr="http://allpolus.com/uploads/posts/2011-01/1296503284_musicalnotevectorillustration_thumb.jpg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rgbClr val="0070C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28596" y="1857364"/>
            <a:ext cx="2071702" cy="2214578"/>
          </a:xfrm>
          <a:prstGeom prst="rect">
            <a:avLst/>
          </a:prstGeom>
          <a:noFill/>
        </p:spPr>
      </p:pic>
      <p:pic>
        <p:nvPicPr>
          <p:cNvPr id="7" name="Тамбурин Ж. Рамо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4214810" y="-500090"/>
            <a:ext cx="304800" cy="304800"/>
          </a:xfrm>
          <a:prstGeom prst="rect">
            <a:avLst/>
          </a:prstGeom>
        </p:spPr>
      </p:pic>
      <p:pic>
        <p:nvPicPr>
          <p:cNvPr id="8" name="Picture 10" descr="http://www.inteltoys.ru/files/catalog/2014/12/6978/big/6978-3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71802" y="2000240"/>
            <a:ext cx="1857388" cy="1857388"/>
          </a:xfrm>
          <a:prstGeom prst="rect">
            <a:avLst/>
          </a:prstGeom>
          <a:noFill/>
        </p:spPr>
      </p:pic>
      <p:pic>
        <p:nvPicPr>
          <p:cNvPr id="6" name="Picture 20" descr="http://allpolus.com/uploads/posts/2011-01/1296503284_musicalnotevectorillustration_thumb.jpg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000364" y="1785926"/>
            <a:ext cx="2214578" cy="2214578"/>
          </a:xfrm>
          <a:prstGeom prst="rect">
            <a:avLst/>
          </a:prstGeom>
          <a:noFill/>
        </p:spPr>
      </p:pic>
      <p:pic>
        <p:nvPicPr>
          <p:cNvPr id="10" name="Волынка Баха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4" cstate="print"/>
          <a:stretch>
            <a:fillRect/>
          </a:stretch>
        </p:blipFill>
        <p:spPr>
          <a:xfrm>
            <a:off x="9715536" y="2285992"/>
            <a:ext cx="304800" cy="304800"/>
          </a:xfrm>
          <a:prstGeom prst="rect">
            <a:avLst/>
          </a:prstGeom>
        </p:spPr>
      </p:pic>
      <p:pic>
        <p:nvPicPr>
          <p:cNvPr id="11" name="Picture 8" descr="http://dynatone.ru/images/base/arm99013725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000760" y="1928802"/>
            <a:ext cx="2500330" cy="1912752"/>
          </a:xfrm>
          <a:prstGeom prst="rect">
            <a:avLst/>
          </a:prstGeom>
          <a:noFill/>
        </p:spPr>
      </p:pic>
      <p:pic>
        <p:nvPicPr>
          <p:cNvPr id="9" name="Picture 20" descr="http://allpolus.com/uploads/posts/2011-01/1296503284_musicalnotevectorillustration_thumb.jpg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072198" y="1785926"/>
            <a:ext cx="2286016" cy="2286016"/>
          </a:xfrm>
          <a:prstGeom prst="rect">
            <a:avLst/>
          </a:prstGeom>
          <a:noFill/>
        </p:spPr>
      </p:pic>
      <p:pic>
        <p:nvPicPr>
          <p:cNvPr id="13" name="Колокольный звон Григ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6" cstate="print"/>
          <a:stretch>
            <a:fillRect/>
          </a:stretch>
        </p:blipFill>
        <p:spPr>
          <a:xfrm>
            <a:off x="-1143040" y="5214950"/>
            <a:ext cx="304800" cy="304800"/>
          </a:xfrm>
          <a:prstGeom prst="rect">
            <a:avLst/>
          </a:prstGeom>
        </p:spPr>
      </p:pic>
      <p:pic>
        <p:nvPicPr>
          <p:cNvPr id="14" name="Picture 16" descr="http://matreshka-kolokol.ru/d/776975/d/__MG__5026.jpg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ECECEE"/>
              </a:clrFrom>
              <a:clrTo>
                <a:srgbClr val="ECECEE">
                  <a:alpha val="0"/>
                </a:srgbClr>
              </a:clrTo>
            </a:clrChange>
          </a:blip>
          <a:srcRect l="30556" t="-4630"/>
          <a:stretch>
            <a:fillRect/>
          </a:stretch>
        </p:blipFill>
        <p:spPr bwMode="auto">
          <a:xfrm>
            <a:off x="1357290" y="4500570"/>
            <a:ext cx="1785950" cy="1614500"/>
          </a:xfrm>
          <a:prstGeom prst="rect">
            <a:avLst/>
          </a:prstGeom>
          <a:noFill/>
        </p:spPr>
      </p:pic>
      <p:pic>
        <p:nvPicPr>
          <p:cNvPr id="12" name="Picture 20" descr="http://allpolus.com/uploads/posts/2011-01/1296503284_musicalnotevectorillustration_thumb.jpg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rgbClr val="00B05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071538" y="4357694"/>
            <a:ext cx="2071702" cy="2071702"/>
          </a:xfrm>
          <a:prstGeom prst="rect">
            <a:avLst/>
          </a:prstGeom>
          <a:noFill/>
        </p:spPr>
      </p:pic>
      <p:pic>
        <p:nvPicPr>
          <p:cNvPr id="16" name="музыкальный ящик свиридов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8" cstate="print"/>
          <a:stretch>
            <a:fillRect/>
          </a:stretch>
        </p:blipFill>
        <p:spPr>
          <a:xfrm>
            <a:off x="5357818" y="7143776"/>
            <a:ext cx="304800" cy="304800"/>
          </a:xfrm>
          <a:prstGeom prst="rect">
            <a:avLst/>
          </a:prstGeom>
        </p:spPr>
      </p:pic>
      <p:pic>
        <p:nvPicPr>
          <p:cNvPr id="17" name="Picture 6" descr="http://www.nkj.ru/upload/iblock/a2dbf2d82d4b46ec788d870ea9ae9ee6.jpg"/>
          <p:cNvPicPr>
            <a:picLocks noChangeAspect="1" noChangeArrowheads="1"/>
          </p:cNvPicPr>
          <p:nvPr/>
        </p:nvPicPr>
        <p:blipFill>
          <a:blip r:embed="rId19" cstate="print"/>
          <a:srcRect l="6522" t="3606" r="8695" b="2644"/>
          <a:stretch>
            <a:fillRect/>
          </a:stretch>
        </p:blipFill>
        <p:spPr bwMode="auto">
          <a:xfrm>
            <a:off x="4000496" y="4572008"/>
            <a:ext cx="1500198" cy="1500198"/>
          </a:xfrm>
          <a:prstGeom prst="rect">
            <a:avLst/>
          </a:prstGeom>
          <a:noFill/>
        </p:spPr>
      </p:pic>
      <p:pic>
        <p:nvPicPr>
          <p:cNvPr id="15" name="Picture 20" descr="http://allpolus.com/uploads/posts/2011-01/1296503284_musicalnotevectorillustration_thumb.jpg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rgbClr val="7030A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643306" y="4357694"/>
            <a:ext cx="2071702" cy="2071702"/>
          </a:xfrm>
          <a:prstGeom prst="rect">
            <a:avLst/>
          </a:prstGeom>
          <a:noFill/>
        </p:spPr>
      </p:pic>
      <p:pic>
        <p:nvPicPr>
          <p:cNvPr id="19" name="парень с гармошкой свиридов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20" cstate="print"/>
          <a:stretch>
            <a:fillRect/>
          </a:stretch>
        </p:blipFill>
        <p:spPr>
          <a:xfrm>
            <a:off x="9929850" y="5786454"/>
            <a:ext cx="304800" cy="304800"/>
          </a:xfrm>
          <a:prstGeom prst="rect">
            <a:avLst/>
          </a:prstGeom>
        </p:spPr>
      </p:pic>
      <p:pic>
        <p:nvPicPr>
          <p:cNvPr id="20" name="Picture 4" descr="http://system.odarim.ru/ProductImages/b3583.jpeg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D6D4D7"/>
              </a:clrFrom>
              <a:clrTo>
                <a:srgbClr val="D6D4D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4286256"/>
            <a:ext cx="2357454" cy="2357454"/>
          </a:xfrm>
          <a:prstGeom prst="rect">
            <a:avLst/>
          </a:prstGeom>
          <a:noFill/>
        </p:spPr>
      </p:pic>
      <p:pic>
        <p:nvPicPr>
          <p:cNvPr id="18" name="Picture 20" descr="http://allpolus.com/uploads/posts/2011-01/1296503284_musicalnotevectorillustration_thumb.jpg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rgbClr val="00FF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215074" y="4286256"/>
            <a:ext cx="2214578" cy="2214578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1285852" y="928670"/>
            <a:ext cx="68825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  Музыкальные инструменты и игрушки 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22" name="Управляющая кнопка: далее 21">
            <a:hlinkClick r:id="" action="ppaction://hlinkshowjump?jump=nextslide" highlightClick="1"/>
          </p:cNvPr>
          <p:cNvSpPr/>
          <p:nvPr/>
        </p:nvSpPr>
        <p:spPr>
          <a:xfrm>
            <a:off x="8567936" y="6419032"/>
            <a:ext cx="576064" cy="43896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768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155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3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showWhenStopped="0"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0495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49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21687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65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showWhenStopped="0"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1" dur="99788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7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81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showWhenStopped="0">
                <p:cTn id="8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7" dur="52449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9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97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asyen.ru/_ld/184/085286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88756"/>
          </a:xfrm>
          <a:prstGeom prst="rect">
            <a:avLst/>
          </a:prstGeom>
          <a:noFill/>
        </p:spPr>
      </p:pic>
      <p:pic>
        <p:nvPicPr>
          <p:cNvPr id="5" name="Picture 2" descr="http://antoshka.ua/media/catalog/product/cache/1/image/9df78eab33525d08d6e5fb8d27136e95/6/5/6513169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28736"/>
            <a:ext cx="2285984" cy="2285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0" descr="http://www.inteltoys.ru/files/catalog/2014/12/6978/big/6978-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36" y="1285860"/>
            <a:ext cx="1857388" cy="1857388"/>
          </a:xfrm>
          <a:prstGeom prst="rect">
            <a:avLst/>
          </a:prstGeom>
          <a:noFill/>
        </p:spPr>
      </p:pic>
      <p:pic>
        <p:nvPicPr>
          <p:cNvPr id="11" name="Picture 8" descr="http://dynatone.ru/images/base/arm9901372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50" y="1428736"/>
            <a:ext cx="2500330" cy="1912752"/>
          </a:xfrm>
          <a:prstGeom prst="rect">
            <a:avLst/>
          </a:prstGeom>
          <a:noFill/>
        </p:spPr>
      </p:pic>
      <p:pic>
        <p:nvPicPr>
          <p:cNvPr id="14" name="Picture 16" descr="http://matreshka-kolokol.ru/d/776975/d/__MG__5026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CECEE"/>
              </a:clrFrom>
              <a:clrTo>
                <a:srgbClr val="ECECEE">
                  <a:alpha val="0"/>
                </a:srgbClr>
              </a:clrTo>
            </a:clrChange>
          </a:blip>
          <a:srcRect l="30556" t="-4630"/>
          <a:stretch>
            <a:fillRect/>
          </a:stretch>
        </p:blipFill>
        <p:spPr bwMode="auto">
          <a:xfrm>
            <a:off x="428596" y="4000504"/>
            <a:ext cx="1785950" cy="1614500"/>
          </a:xfrm>
          <a:prstGeom prst="rect">
            <a:avLst/>
          </a:prstGeom>
          <a:noFill/>
        </p:spPr>
      </p:pic>
      <p:pic>
        <p:nvPicPr>
          <p:cNvPr id="17" name="Picture 6" descr="http://www.nkj.ru/upload/iblock/a2dbf2d82d4b46ec788d870ea9ae9ee6.jpg"/>
          <p:cNvPicPr>
            <a:picLocks noChangeAspect="1" noChangeArrowheads="1"/>
          </p:cNvPicPr>
          <p:nvPr/>
        </p:nvPicPr>
        <p:blipFill>
          <a:blip r:embed="rId8" cstate="print"/>
          <a:srcRect l="6522" t="3606" r="8695" b="2644"/>
          <a:stretch>
            <a:fillRect/>
          </a:stretch>
        </p:blipFill>
        <p:spPr bwMode="auto">
          <a:xfrm>
            <a:off x="2643174" y="4929198"/>
            <a:ext cx="1500198" cy="1500198"/>
          </a:xfrm>
          <a:prstGeom prst="rect">
            <a:avLst/>
          </a:prstGeom>
          <a:noFill/>
        </p:spPr>
      </p:pic>
      <p:pic>
        <p:nvPicPr>
          <p:cNvPr id="20" name="Picture 4" descr="http://system.odarim.ru/ProductImages/b3583.jpe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D6D4D7"/>
              </a:clrFrom>
              <a:clrTo>
                <a:srgbClr val="D6D4D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4286256"/>
            <a:ext cx="2357454" cy="2357454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1285852" y="928670"/>
            <a:ext cx="68825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  Музыкальные инструменты и игрушки 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22" name="Picture 2" descr="C:\Users\user\Desktop\Музыка для угадайки\animfauna.gif"/>
          <p:cNvPicPr>
            <a:picLocks noChangeAspect="1" noChangeArrowheads="1" noCrop="1"/>
          </p:cNvPicPr>
          <p:nvPr/>
        </p:nvPicPr>
        <p:blipFill>
          <a:blip r:embed="rId10" cstate="print">
            <a:lum bright="-10000" contrast="40000"/>
          </a:blip>
          <a:srcRect/>
          <a:stretch>
            <a:fillRect/>
          </a:stretch>
        </p:blipFill>
        <p:spPr bwMode="auto">
          <a:xfrm flipH="1">
            <a:off x="4143372" y="1857364"/>
            <a:ext cx="2739072" cy="2453751"/>
          </a:xfrm>
          <a:prstGeom prst="rect">
            <a:avLst/>
          </a:prstGeom>
          <a:noFill/>
        </p:spPr>
      </p:pic>
      <p:pic>
        <p:nvPicPr>
          <p:cNvPr id="23" name="голос феи 9">
            <a:hlinkClick r:id="" action="ppaction://media"/>
          </p:cNvPr>
          <p:cNvPicPr>
            <a:picLocks noRot="1" noChangeAspect="1"/>
          </p:cNvPicPr>
          <p:nvPr>
            <a:wavAudioFile r:embed="rId1" name="голос феи 9"/>
          </p:nvPr>
        </p:nvPicPr>
        <p:blipFill>
          <a:blip r:embed="rId11" cstate="print"/>
          <a:stretch>
            <a:fillRect/>
          </a:stretch>
        </p:blipFill>
        <p:spPr>
          <a:xfrm>
            <a:off x="-1000164" y="292893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872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32948E-6 C 0.11267 0.05295 0.22552 0.1059 0.23021 0.16694 C 0.23489 0.22798 0.14271 0.33734 0.02864 0.36555 C -0.08542 0.39422 -0.36893 0.41087 -0.45382 0.33827 C -0.53872 0.26567 -0.51077 0.03977 -0.48091 -0.06983 C -0.45104 -0.17942 -0.36493 -0.29457 -0.27448 -0.31931 C -0.18403 -0.34404 0.02552 -0.27815 0.06198 -0.2178 C 0.09843 -0.15746 0.02135 -0.05757 -0.05556 0.04231 " pathEditMode="relative" rAng="0" ptsTypes="aaaaaaaA">
                                      <p:cBhvr>
                                        <p:cTn id="9" dur="1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" y="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</Words>
  <Application>Microsoft Office PowerPoint</Application>
  <PresentationFormat>Экран (4:3)</PresentationFormat>
  <Paragraphs>19</Paragraphs>
  <Slides>6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Интерактивная дидактическая игра  «Музыкальная  угадай-ка» на развитие памяти и музыкального слуха  для детей старшего дошкольного возраста  </vt:lpstr>
      <vt:lpstr>  Цель: развивать музыкальную память, обогащать высказывания детей об эмоционально-образном содержании музыки.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Интерактивная дидактическая игра  «Музыкальная  угадай-ка» на развитие памяти и музыкального слуха  для детей старшего дошкольного возраста  </dc:title>
  <dc:creator>user</dc:creator>
  <cp:lastModifiedBy>user</cp:lastModifiedBy>
  <cp:revision>2</cp:revision>
  <dcterms:created xsi:type="dcterms:W3CDTF">2016-11-27T18:56:28Z</dcterms:created>
  <dcterms:modified xsi:type="dcterms:W3CDTF">2016-11-27T20:06:13Z</dcterms:modified>
</cp:coreProperties>
</file>