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4/12/2016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Оформляем панно  из 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                 бумажных   салфеток 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3520440" cy="4144963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Выполнил работу обучающийся </a:t>
            </a:r>
            <a:r>
              <a:rPr lang="ru-RU" sz="2400" dirty="0" smtClean="0"/>
              <a:t> </a:t>
            </a:r>
            <a:r>
              <a:rPr lang="ru-RU" sz="2400" dirty="0" smtClean="0"/>
              <a:t>5 класса МБОУ «ООШ села Бобровка» Красноармейского    района     Саратовской </a:t>
            </a:r>
            <a:r>
              <a:rPr lang="ru-RU" sz="2400" dirty="0" smtClean="0"/>
              <a:t>области</a:t>
            </a:r>
          </a:p>
          <a:p>
            <a:r>
              <a:rPr lang="ru-RU" sz="2400" dirty="0" err="1" smtClean="0"/>
              <a:t>Рыжонкин</a:t>
            </a:r>
            <a:r>
              <a:rPr lang="ru-RU" sz="2400" dirty="0" smtClean="0"/>
              <a:t> Илья</a:t>
            </a:r>
            <a:r>
              <a:rPr lang="ru-RU" sz="1800" dirty="0" smtClean="0"/>
              <a:t> </a:t>
            </a:r>
            <a:endParaRPr lang="ru-RU" sz="1800" dirty="0" smtClean="0"/>
          </a:p>
          <a:p>
            <a:r>
              <a:rPr lang="ru-RU" sz="1800" dirty="0" smtClean="0"/>
              <a:t>  Руководитель:  учитель технологии  первой квалификационной категории</a:t>
            </a:r>
          </a:p>
          <a:p>
            <a:r>
              <a:rPr lang="ru-RU" sz="1800" dirty="0" smtClean="0"/>
              <a:t> </a:t>
            </a:r>
            <a:r>
              <a:rPr lang="ru-RU" sz="1800" dirty="0" err="1" smtClean="0"/>
              <a:t>Канцымаловой</a:t>
            </a:r>
            <a:r>
              <a:rPr lang="ru-RU" sz="1800" dirty="0" smtClean="0"/>
              <a:t> А.Г.</a:t>
            </a:r>
          </a:p>
          <a:p>
            <a:r>
              <a:rPr lang="ru-RU" sz="1800" dirty="0" smtClean="0"/>
              <a:t>2016 учебный год.</a:t>
            </a:r>
            <a:endParaRPr lang="ru-RU" sz="2400" dirty="0"/>
          </a:p>
        </p:txBody>
      </p:sp>
      <p:pic>
        <p:nvPicPr>
          <p:cNvPr id="5" name="Содержимое 4" descr="DSC0024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62923" y="1600200"/>
            <a:ext cx="2551828" cy="452596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43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              Оформляем край тарелки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DSC002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2329" y="1600200"/>
            <a:ext cx="2550817" cy="4525963"/>
          </a:xfrm>
        </p:spPr>
      </p:pic>
      <p:pic>
        <p:nvPicPr>
          <p:cNvPr id="12" name="Содержимое 11" descr="DSC0024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63429" y="1600200"/>
            <a:ext cx="255081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Тоненькой кисточкой и гуашью наносим  различные  штрихи на приклеенные шарики  и работа завершена 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DSC002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93106"/>
            <a:ext cx="7239000" cy="407987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42048" cy="5029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      Такой  готовой </a:t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тарелкой  мы  украсим </a:t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     свою  школьную</a:t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              столовую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42048" cy="3886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Цель данной работы: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400" dirty="0" smtClean="0">
                <a:solidFill>
                  <a:schemeClr val="tx1"/>
                </a:solidFill>
              </a:rPr>
              <a:t> 1.  </a:t>
            </a:r>
            <a:r>
              <a:rPr lang="ru-RU" sz="2800" dirty="0" smtClean="0">
                <a:solidFill>
                  <a:schemeClr val="tx1"/>
                </a:solidFill>
              </a:rPr>
              <a:t>Разработка и изготовление 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    панно для интерьера  школьной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    столовой.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2.  </a:t>
            </a:r>
            <a:r>
              <a:rPr lang="ru-RU" sz="2800" dirty="0" smtClean="0">
                <a:solidFill>
                  <a:schemeClr val="tx1"/>
                </a:solidFill>
              </a:rPr>
              <a:t>Создать уют в столовой школы.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42048" cy="6019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                   Задачи: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- при помощи цветов зрительно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  увеличить  площадь столовой.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- подбор рисунков.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- подбор материала.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- соблюдения технологической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   последовательности.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- Создать уютную атмосферу.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- научиться оценивать свои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  способности.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6708648" cy="64008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              Актуальность :</a:t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- Дизайн помогает улучшить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работоспособность.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- окружающий внешний мир 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способствует  пищеварению,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поднятия  настроения.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- Красивый дизайн интерьера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школьной  столовой  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обеспечивает положительный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эмоциональный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    настрой у обучающихся.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В  Готовую тарелку папье-маше  наносим рисунок «натюрморт» который мы  выбрали</a:t>
            </a:r>
            <a:endParaRPr lang="ru-RU" sz="2400" dirty="0"/>
          </a:p>
        </p:txBody>
      </p:sp>
      <p:pic>
        <p:nvPicPr>
          <p:cNvPr id="8" name="Содержимое 7" descr="DSC0022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63429" y="1600200"/>
            <a:ext cx="2550817" cy="4525963"/>
          </a:xfrm>
        </p:spPr>
      </p:pic>
      <p:pic>
        <p:nvPicPr>
          <p:cNvPr id="7" name="Содержимое 6" descr="DSC0022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942329" y="1600200"/>
            <a:ext cx="2550817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Из разноцветных салфеток накручиваем маленькие шарики, которые приклеиваем на панно клеем </a:t>
            </a: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</a:rPr>
              <a:t>пва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. Работу выполняем любым острым предметом.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DSC0022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70948"/>
            <a:ext cx="3521075" cy="1984466"/>
          </a:xfrm>
        </p:spPr>
      </p:pic>
      <p:pic>
        <p:nvPicPr>
          <p:cNvPr id="6" name="Содержимое 5" descr="DSC0022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63429" y="1600200"/>
            <a:ext cx="2550817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По рисунку определяем где какого цвета приклеить шарики.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DSC002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2329" y="1600200"/>
            <a:ext cx="2550817" cy="4525963"/>
          </a:xfrm>
        </p:spPr>
      </p:pic>
      <p:pic>
        <p:nvPicPr>
          <p:cNvPr id="8" name="Содержимое 7" descr="DSC002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63429" y="1600200"/>
            <a:ext cx="2550817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991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Работа продолжается, наполняем  рисунок разноцветными  шариками.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DSC0023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2329" y="1600200"/>
            <a:ext cx="2550817" cy="4525963"/>
          </a:xfrm>
        </p:spPr>
      </p:pic>
      <p:pic>
        <p:nvPicPr>
          <p:cNvPr id="6" name="Содержимое 5" descr="DSC0023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63429" y="1600200"/>
            <a:ext cx="2550817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Когда весь рисунок  наполним разноцветными  шариками нам остаётся только оформить ажурно края  тарелки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DSC002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2329" y="1600200"/>
            <a:ext cx="2550817" cy="4525963"/>
          </a:xfrm>
        </p:spPr>
      </p:pic>
      <p:pic>
        <p:nvPicPr>
          <p:cNvPr id="6" name="Содержимое 5" descr="DSC002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63429" y="1600200"/>
            <a:ext cx="2550817" cy="452596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115</TotalTime>
  <Words>131</Words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Оформляем панно  из                    бумажных   салфеток </vt:lpstr>
      <vt:lpstr> Цель данной работы:    1.  Разработка и изготовление        панно для интерьера  школьной       столовой.  2.  Создать уют в столовой школы.</vt:lpstr>
      <vt:lpstr>                    Задачи:     - при помощи цветов зрительно      увеличить  площадь столовой.    - подбор рисунков.    - подбор материала.    - соблюдения технологической       последовательности.     - Создать уютную атмосферу.     - научиться оценивать свои      способности.</vt:lpstr>
      <vt:lpstr>              Актуальность :    - Дизайн помогает улучшить      работоспособность.    - окружающий внешний мир       способствует  пищеварению,      поднятия  настроения.    - Красивый дизайн интерьера      школьной  столовой        обеспечивает положительный     эмоциональный      настрой у обучающихся. </vt:lpstr>
      <vt:lpstr> В  Готовую тарелку папье-маше  наносим рисунок «натюрморт» который мы  выбрали</vt:lpstr>
      <vt:lpstr>Из разноцветных салфеток накручиваем маленькие шарики, которые приклеиваем на панно клеем пва. Работу выполняем любым острым предметом.</vt:lpstr>
      <vt:lpstr>По рисунку определяем где какого цвета приклеить шарики.</vt:lpstr>
      <vt:lpstr>Работа продолжается, наполняем  рисунок разноцветными  шариками.</vt:lpstr>
      <vt:lpstr>Когда весь рисунок  наполним разноцветными  шариками нам остаётся только оформить ажурно края  тарелки</vt:lpstr>
      <vt:lpstr>               Оформляем край тарелки</vt:lpstr>
      <vt:lpstr>Тоненькой кисточкой и гуашью наносим  различные  штрихи на приклеенные шарики  и работа завершена .</vt:lpstr>
      <vt:lpstr>       Такой  готовой    тарелкой  мы  украсим          свою  школьную                  столовую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Оформляем панно бумажными са</dc:title>
  <dc:creator>Win7x64</dc:creator>
  <cp:lastModifiedBy>Win7x64</cp:lastModifiedBy>
  <cp:revision>15</cp:revision>
  <dcterms:created xsi:type="dcterms:W3CDTF">2016-04-11T18:54:21Z</dcterms:created>
  <dcterms:modified xsi:type="dcterms:W3CDTF">2016-04-11T22:42:12Z</dcterms:modified>
</cp:coreProperties>
</file>