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758A8-F68C-4E5B-855C-B07FDEB6A01E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7DC2A-01E8-462E-A2E5-2ADEC564D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73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758A8-F68C-4E5B-855C-B07FDEB6A01E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7DC2A-01E8-462E-A2E5-2ADEC564D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811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758A8-F68C-4E5B-855C-B07FDEB6A01E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7DC2A-01E8-462E-A2E5-2ADEC564D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093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758A8-F68C-4E5B-855C-B07FDEB6A01E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7DC2A-01E8-462E-A2E5-2ADEC564D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551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758A8-F68C-4E5B-855C-B07FDEB6A01E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7DC2A-01E8-462E-A2E5-2ADEC564D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24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758A8-F68C-4E5B-855C-B07FDEB6A01E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7DC2A-01E8-462E-A2E5-2ADEC564D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71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758A8-F68C-4E5B-855C-B07FDEB6A01E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7DC2A-01E8-462E-A2E5-2ADEC564D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046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758A8-F68C-4E5B-855C-B07FDEB6A01E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7DC2A-01E8-462E-A2E5-2ADEC564D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250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758A8-F68C-4E5B-855C-B07FDEB6A01E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7DC2A-01E8-462E-A2E5-2ADEC564D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780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758A8-F68C-4E5B-855C-B07FDEB6A01E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7DC2A-01E8-462E-A2E5-2ADEC564D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973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758A8-F68C-4E5B-855C-B07FDEB6A01E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7DC2A-01E8-462E-A2E5-2ADEC564D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27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758A8-F68C-4E5B-855C-B07FDEB6A01E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7DC2A-01E8-462E-A2E5-2ADEC564D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54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o-prirode.com/_ph/51/1/706934352.jpg?14383364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2967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Брусника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3912" y="1628800"/>
            <a:ext cx="7694512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704856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737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Барбарис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73798"/>
            <a:ext cx="7762056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776864" cy="453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3865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Опята осенние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7416824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7416824" cy="48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4028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Белый гриб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7928" y="1628800"/>
            <a:ext cx="7046440" cy="46085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05678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7969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Рыжики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7632848" cy="45365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63284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1025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08112"/>
          </a:xfrm>
        </p:spPr>
        <p:txBody>
          <a:bodyPr/>
          <a:lstStyle/>
          <a:p>
            <a:r>
              <a:rPr lang="ru-RU" dirty="0" smtClean="0"/>
              <a:t>Подосиновик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7" y="1562062"/>
            <a:ext cx="7248609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7272808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30627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Овощи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28800"/>
            <a:ext cx="727280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272808" cy="453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9119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Осенний лес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98066"/>
            <a:ext cx="7416824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741682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34158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Урожай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2555" y="1600200"/>
            <a:ext cx="7416824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55" y="1628800"/>
            <a:ext cx="7416824" cy="44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03952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Первые снежинки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7416824" cy="46130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41682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2573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Осень в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8092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23967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Айболит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8839" y="1448780"/>
            <a:ext cx="5047457" cy="50405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5400600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5001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Осенние ягод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36825" cy="244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825" y="0"/>
            <a:ext cx="3225800" cy="2447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Осенние ягод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25" y="0"/>
            <a:ext cx="3381375" cy="244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Осенние ягод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447206"/>
            <a:ext cx="2536825" cy="206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Осенние ягод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824" y="2447206"/>
            <a:ext cx="3225801" cy="206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Осенние ягоды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25" y="2447207"/>
            <a:ext cx="3381375" cy="2031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Осенние ягоды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509120"/>
            <a:ext cx="2536826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Осенние ягоды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825" y="4509120"/>
            <a:ext cx="3225800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 descr="Осенние ягоды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24" y="4479145"/>
            <a:ext cx="3381375" cy="2378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Осенние ягод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1"/>
            <a:ext cx="2536825" cy="244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921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Черноплодная рябина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628800"/>
            <a:ext cx="6336704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6840760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6477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Калина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639341"/>
            <a:ext cx="6336704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676875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3877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Шиповник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28800"/>
            <a:ext cx="684076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684076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9166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Клюква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628800"/>
            <a:ext cx="6336704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27280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3529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Облепиха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28800"/>
            <a:ext cx="7416824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416824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9853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Рябина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1596899"/>
            <a:ext cx="598700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96899"/>
            <a:ext cx="705678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32157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25</Words>
  <Application>Microsoft Office PowerPoint</Application>
  <PresentationFormat>Экран (4:3)</PresentationFormat>
  <Paragraphs>18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Осень в России</vt:lpstr>
      <vt:lpstr>Презентация PowerPoint</vt:lpstr>
      <vt:lpstr>Черноплодная рябина</vt:lpstr>
      <vt:lpstr>Калина</vt:lpstr>
      <vt:lpstr>Шиповник</vt:lpstr>
      <vt:lpstr>Клюква</vt:lpstr>
      <vt:lpstr>Облепиха</vt:lpstr>
      <vt:lpstr>Рябина</vt:lpstr>
      <vt:lpstr>Брусника</vt:lpstr>
      <vt:lpstr>Барбарис</vt:lpstr>
      <vt:lpstr>Опята осенние</vt:lpstr>
      <vt:lpstr>Белый гриб</vt:lpstr>
      <vt:lpstr>Рыжики</vt:lpstr>
      <vt:lpstr>Подосиновик</vt:lpstr>
      <vt:lpstr>Овощи</vt:lpstr>
      <vt:lpstr>Осенний лес</vt:lpstr>
      <vt:lpstr>Урожай</vt:lpstr>
      <vt:lpstr>Первые снежинки</vt:lpstr>
      <vt:lpstr>Айболит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ГлавБух Вика</dc:creator>
  <cp:lastModifiedBy>ГлавБух Вика</cp:lastModifiedBy>
  <cp:revision>10</cp:revision>
  <dcterms:created xsi:type="dcterms:W3CDTF">2015-07-31T09:43:02Z</dcterms:created>
  <dcterms:modified xsi:type="dcterms:W3CDTF">2015-07-31T11:21:20Z</dcterms:modified>
</cp:coreProperties>
</file>